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75" r:id="rId1"/>
  </p:sldMasterIdLst>
  <p:notesMasterIdLst>
    <p:notesMasterId r:id="rId54"/>
  </p:notesMasterIdLst>
  <p:sldIdLst>
    <p:sldId id="256" r:id="rId2"/>
    <p:sldId id="258" r:id="rId3"/>
    <p:sldId id="259" r:id="rId4"/>
    <p:sldId id="299" r:id="rId5"/>
    <p:sldId id="303" r:id="rId6"/>
    <p:sldId id="475" r:id="rId7"/>
    <p:sldId id="480" r:id="rId8"/>
    <p:sldId id="426" r:id="rId9"/>
    <p:sldId id="473" r:id="rId10"/>
    <p:sldId id="477" r:id="rId11"/>
    <p:sldId id="478" r:id="rId12"/>
    <p:sldId id="476" r:id="rId13"/>
    <p:sldId id="453" r:id="rId14"/>
    <p:sldId id="344" r:id="rId15"/>
    <p:sldId id="458" r:id="rId16"/>
    <p:sldId id="425" r:id="rId17"/>
    <p:sldId id="387" r:id="rId18"/>
    <p:sldId id="312" r:id="rId19"/>
    <p:sldId id="296" r:id="rId20"/>
    <p:sldId id="454" r:id="rId21"/>
    <p:sldId id="474" r:id="rId22"/>
    <p:sldId id="402" r:id="rId23"/>
    <p:sldId id="391" r:id="rId24"/>
    <p:sldId id="407" r:id="rId25"/>
    <p:sldId id="392" r:id="rId26"/>
    <p:sldId id="411" r:id="rId27"/>
    <p:sldId id="413" r:id="rId28"/>
    <p:sldId id="414" r:id="rId29"/>
    <p:sldId id="415" r:id="rId30"/>
    <p:sldId id="421" r:id="rId31"/>
    <p:sldId id="416" r:id="rId32"/>
    <p:sldId id="417" r:id="rId33"/>
    <p:sldId id="419" r:id="rId34"/>
    <p:sldId id="422" r:id="rId35"/>
    <p:sldId id="420" r:id="rId36"/>
    <p:sldId id="393" r:id="rId37"/>
    <p:sldId id="389" r:id="rId38"/>
    <p:sldId id="401" r:id="rId39"/>
    <p:sldId id="433" r:id="rId40"/>
    <p:sldId id="457" r:id="rId41"/>
    <p:sldId id="479" r:id="rId42"/>
    <p:sldId id="484" r:id="rId43"/>
    <p:sldId id="485" r:id="rId44"/>
    <p:sldId id="486" r:id="rId45"/>
    <p:sldId id="460" r:id="rId46"/>
    <p:sldId id="464" r:id="rId47"/>
    <p:sldId id="465" r:id="rId48"/>
    <p:sldId id="466" r:id="rId49"/>
    <p:sldId id="481" r:id="rId50"/>
    <p:sldId id="482" r:id="rId51"/>
    <p:sldId id="483" r:id="rId52"/>
    <p:sldId id="386" r:id="rId5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13" autoAdjust="0"/>
    <p:restoredTop sz="92669"/>
  </p:normalViewPr>
  <p:slideViewPr>
    <p:cSldViewPr>
      <p:cViewPr varScale="1">
        <p:scale>
          <a:sx n="76" d="100"/>
          <a:sy n="76" d="100"/>
        </p:scale>
        <p:origin x="1507"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a:extLst>
              <a:ext uri="{FF2B5EF4-FFF2-40B4-BE49-F238E27FC236}">
                <a16:creationId xmlns:a16="http://schemas.microsoft.com/office/drawing/2014/main" id="{660D7F01-0E6F-5187-6A83-32792FC73EF6}"/>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Calibri" pitchFamily="34" charset="0"/>
                <a:cs typeface="Arial" charset="0"/>
              </a:defRPr>
            </a:lvl1pPr>
          </a:lstStyle>
          <a:p>
            <a:pPr>
              <a:defRPr/>
            </a:pPr>
            <a:endParaRPr lang="tr-TR" altLang="tr-TR"/>
          </a:p>
        </p:txBody>
      </p:sp>
      <p:sp>
        <p:nvSpPr>
          <p:cNvPr id="3" name="2 Veri Yer Tutucusu">
            <a:extLst>
              <a:ext uri="{FF2B5EF4-FFF2-40B4-BE49-F238E27FC236}">
                <a16:creationId xmlns:a16="http://schemas.microsoft.com/office/drawing/2014/main" id="{42A0B1AB-7193-19BE-E3E7-D06840940B34}"/>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Calibri" pitchFamily="34" charset="0"/>
                <a:cs typeface="Arial" charset="0"/>
              </a:defRPr>
            </a:lvl1pPr>
          </a:lstStyle>
          <a:p>
            <a:pPr>
              <a:defRPr/>
            </a:pPr>
            <a:fld id="{70D38E4A-38C5-1A47-B639-3108B71167A9}" type="datetimeFigureOut">
              <a:rPr lang="tr-TR" altLang="tr-TR"/>
              <a:pPr>
                <a:defRPr/>
              </a:pPr>
              <a:t>20.09.2026</a:t>
            </a:fld>
            <a:endParaRPr lang="tr-TR" altLang="tr-TR"/>
          </a:p>
        </p:txBody>
      </p:sp>
      <p:sp>
        <p:nvSpPr>
          <p:cNvPr id="4" name="3 Slayt Görüntüsü Yer Tutucusu">
            <a:extLst>
              <a:ext uri="{FF2B5EF4-FFF2-40B4-BE49-F238E27FC236}">
                <a16:creationId xmlns:a16="http://schemas.microsoft.com/office/drawing/2014/main" id="{12567022-D09C-4308-141A-ECA64F5C3FB4}"/>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a:extLst>
              <a:ext uri="{FF2B5EF4-FFF2-40B4-BE49-F238E27FC236}">
                <a16:creationId xmlns:a16="http://schemas.microsoft.com/office/drawing/2014/main" id="{261BB786-DB5B-3904-4140-EF3BEB671C7D}"/>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tr-TR" altLang="tr-TR" noProof="0"/>
              <a:t>Asıl metin stillerini düzenlemek için tıklatın</a:t>
            </a:r>
          </a:p>
          <a:p>
            <a:pPr lvl="1"/>
            <a:r>
              <a:rPr lang="tr-TR" altLang="tr-TR" noProof="0"/>
              <a:t>İkinci düzey</a:t>
            </a:r>
          </a:p>
          <a:p>
            <a:pPr lvl="2"/>
            <a:r>
              <a:rPr lang="tr-TR" altLang="tr-TR" noProof="0"/>
              <a:t>Üçüncü düzey</a:t>
            </a:r>
          </a:p>
          <a:p>
            <a:pPr lvl="3"/>
            <a:r>
              <a:rPr lang="tr-TR" altLang="tr-TR" noProof="0"/>
              <a:t>Dördüncü düzey</a:t>
            </a:r>
          </a:p>
          <a:p>
            <a:pPr lvl="4"/>
            <a:r>
              <a:rPr lang="tr-TR" altLang="tr-TR" noProof="0"/>
              <a:t>Beşinci düzey</a:t>
            </a:r>
          </a:p>
        </p:txBody>
      </p:sp>
      <p:sp>
        <p:nvSpPr>
          <p:cNvPr id="6" name="5 Altbilgi Yer Tutucusu">
            <a:extLst>
              <a:ext uri="{FF2B5EF4-FFF2-40B4-BE49-F238E27FC236}">
                <a16:creationId xmlns:a16="http://schemas.microsoft.com/office/drawing/2014/main" id="{C9F2E450-F1DF-36AB-440A-DBE10E4753C8}"/>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Calibri" pitchFamily="34" charset="0"/>
                <a:cs typeface="Arial" charset="0"/>
              </a:defRPr>
            </a:lvl1pPr>
          </a:lstStyle>
          <a:p>
            <a:pPr>
              <a:defRPr/>
            </a:pPr>
            <a:endParaRPr lang="tr-TR" altLang="tr-TR"/>
          </a:p>
        </p:txBody>
      </p:sp>
      <p:sp>
        <p:nvSpPr>
          <p:cNvPr id="7" name="6 Slayt Numarası Yer Tutucusu">
            <a:extLst>
              <a:ext uri="{FF2B5EF4-FFF2-40B4-BE49-F238E27FC236}">
                <a16:creationId xmlns:a16="http://schemas.microsoft.com/office/drawing/2014/main" id="{2A87384B-44EC-E0B3-AF44-9DAF6B67AF2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Calibri" panose="020F0502020204030204" pitchFamily="34" charset="0"/>
              </a:defRPr>
            </a:lvl1pPr>
          </a:lstStyle>
          <a:p>
            <a:pPr>
              <a:defRPr/>
            </a:pPr>
            <a:fld id="{402A0078-B4DB-7548-8002-BF35DEB5D827}"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ayt Görüntüsü Yer Tutucusu 1">
            <a:extLst>
              <a:ext uri="{FF2B5EF4-FFF2-40B4-BE49-F238E27FC236}">
                <a16:creationId xmlns:a16="http://schemas.microsoft.com/office/drawing/2014/main" id="{46FF1EB5-AB96-B36E-1538-FA58528849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 Yer Tutucusu 2">
            <a:extLst>
              <a:ext uri="{FF2B5EF4-FFF2-40B4-BE49-F238E27FC236}">
                <a16:creationId xmlns:a16="http://schemas.microsoft.com/office/drawing/2014/main" id="{70A58F75-5F91-2C58-326A-D3B9B586F6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9220" name="Slayt Numarası Yer Tutucusu 3">
            <a:extLst>
              <a:ext uri="{FF2B5EF4-FFF2-40B4-BE49-F238E27FC236}">
                <a16:creationId xmlns:a16="http://schemas.microsoft.com/office/drawing/2014/main" id="{2410B243-707A-8ED8-A863-EBBD129166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4F60A8B1-E617-7440-A421-96EF1AD39FE9}" type="slidenum">
              <a:rPr lang="tr-TR" altLang="tr-TR" smtClean="0">
                <a:latin typeface="Calibri" panose="020F0502020204030204" pitchFamily="34" charset="0"/>
                <a:cs typeface="Arial" panose="020B0604020202020204" pitchFamily="34" charset="0"/>
              </a:rPr>
              <a:pPr fontAlgn="base">
                <a:spcBef>
                  <a:spcPct val="0"/>
                </a:spcBef>
                <a:spcAft>
                  <a:spcPct val="0"/>
                </a:spcAft>
              </a:pPr>
              <a:t>2</a:t>
            </a:fld>
            <a:endParaRPr lang="tr-TR" altLang="tr-TR">
              <a:latin typeface="Calibri" panose="020F050202020403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ayt Görüntüsü Yer Tutucusu 1">
            <a:extLst>
              <a:ext uri="{FF2B5EF4-FFF2-40B4-BE49-F238E27FC236}">
                <a16:creationId xmlns:a16="http://schemas.microsoft.com/office/drawing/2014/main" id="{4849A62C-B854-E43F-40F9-7CF3DB35AE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 Yer Tutucusu 2">
            <a:extLst>
              <a:ext uri="{FF2B5EF4-FFF2-40B4-BE49-F238E27FC236}">
                <a16:creationId xmlns:a16="http://schemas.microsoft.com/office/drawing/2014/main" id="{62C3FEA8-225C-1D0F-3C4C-6EEE580D19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11268" name="Slayt Numarası Yer Tutucusu 3">
            <a:extLst>
              <a:ext uri="{FF2B5EF4-FFF2-40B4-BE49-F238E27FC236}">
                <a16:creationId xmlns:a16="http://schemas.microsoft.com/office/drawing/2014/main" id="{D9DCECE9-C7CC-A681-E04A-745C256F30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E293BCCC-D2C1-DD40-9078-C93CC740FE6C}" type="slidenum">
              <a:rPr lang="tr-TR" altLang="tr-TR" smtClean="0">
                <a:latin typeface="Calibri" panose="020F0502020204030204" pitchFamily="34" charset="0"/>
                <a:cs typeface="Arial" panose="020B0604020202020204" pitchFamily="34" charset="0"/>
              </a:rPr>
              <a:pPr fontAlgn="base">
                <a:spcBef>
                  <a:spcPct val="0"/>
                </a:spcBef>
                <a:spcAft>
                  <a:spcPct val="0"/>
                </a:spcAft>
              </a:pPr>
              <a:t>3</a:t>
            </a:fld>
            <a:endParaRPr lang="tr-TR" altLang="tr-TR">
              <a:latin typeface="Calibri" panose="020F050202020403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a:defRPr/>
            </a:pPr>
            <a:fld id="{402A0078-B4DB-7548-8002-BF35DEB5D827}" type="slidenum">
              <a:rPr lang="tr-TR" altLang="tr-TR" smtClean="0"/>
              <a:pPr>
                <a:defRPr/>
              </a:pPr>
              <a:t>20</a:t>
            </a:fld>
            <a:endParaRPr lang="tr-TR" altLang="tr-TR"/>
          </a:p>
        </p:txBody>
      </p:sp>
    </p:spTree>
    <p:extLst>
      <p:ext uri="{BB962C8B-B14F-4D97-AF65-F5344CB8AC3E}">
        <p14:creationId xmlns:p14="http://schemas.microsoft.com/office/powerpoint/2010/main" val="2198569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79629-B583-2F6D-A895-654B76022C7C}"/>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AC4915D4-892C-C733-5D39-62AA21C984B2}"/>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ACE79816-E7E9-0144-95B1-3E359F5598E0}"/>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AF31A5F9-2C65-00A7-6AA1-D9ED27DD4982}"/>
              </a:ext>
            </a:extLst>
          </p:cNvPr>
          <p:cNvSpPr>
            <a:spLocks noGrp="1"/>
          </p:cNvSpPr>
          <p:nvPr>
            <p:ph type="sldNum" sz="quarter" idx="5"/>
          </p:nvPr>
        </p:nvSpPr>
        <p:spPr/>
        <p:txBody>
          <a:bodyPr/>
          <a:lstStyle/>
          <a:p>
            <a:pPr>
              <a:defRPr/>
            </a:pPr>
            <a:fld id="{402A0078-B4DB-7548-8002-BF35DEB5D827}" type="slidenum">
              <a:rPr lang="tr-TR" altLang="tr-TR" smtClean="0"/>
              <a:pPr>
                <a:defRPr/>
              </a:pPr>
              <a:t>21</a:t>
            </a:fld>
            <a:endParaRPr lang="tr-TR" altLang="tr-TR"/>
          </a:p>
        </p:txBody>
      </p:sp>
    </p:spTree>
    <p:extLst>
      <p:ext uri="{BB962C8B-B14F-4D97-AF65-F5344CB8AC3E}">
        <p14:creationId xmlns:p14="http://schemas.microsoft.com/office/powerpoint/2010/main" val="3147179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ayt Görüntüsü Yer Tutucusu 1">
            <a:extLst>
              <a:ext uri="{FF2B5EF4-FFF2-40B4-BE49-F238E27FC236}">
                <a16:creationId xmlns:a16="http://schemas.microsoft.com/office/drawing/2014/main" id="{7AE41257-6894-EB0E-CBE8-301209903A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 Yer Tutucusu 2">
            <a:extLst>
              <a:ext uri="{FF2B5EF4-FFF2-40B4-BE49-F238E27FC236}">
                <a16:creationId xmlns:a16="http://schemas.microsoft.com/office/drawing/2014/main" id="{EAEE2D04-BE2D-A2D7-C9F0-33C176BD51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26628" name="Slayt Numarası Yer Tutucusu 3">
            <a:extLst>
              <a:ext uri="{FF2B5EF4-FFF2-40B4-BE49-F238E27FC236}">
                <a16:creationId xmlns:a16="http://schemas.microsoft.com/office/drawing/2014/main" id="{5E4EDD01-E435-268F-D731-FB3AD7C13B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6FC0DEDF-FB5A-9240-9C5C-233F61E2D4C8}" type="slidenum">
              <a:rPr lang="tr-TR" altLang="tr-TR" smtClean="0">
                <a:latin typeface="Calibri" panose="020F0502020204030204" pitchFamily="34" charset="0"/>
                <a:cs typeface="Arial" panose="020B0604020202020204" pitchFamily="34" charset="0"/>
              </a:rPr>
              <a:pPr fontAlgn="base">
                <a:spcBef>
                  <a:spcPct val="0"/>
                </a:spcBef>
                <a:spcAft>
                  <a:spcPct val="0"/>
                </a:spcAft>
              </a:pPr>
              <a:t>25</a:t>
            </a:fld>
            <a:endParaRPr lang="tr-TR" altLang="tr-TR">
              <a:latin typeface="Calibri" panose="020F050202020403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ayt Resmi Yer Tutucusu 1">
            <a:extLst>
              <a:ext uri="{FF2B5EF4-FFF2-40B4-BE49-F238E27FC236}">
                <a16:creationId xmlns:a16="http://schemas.microsoft.com/office/drawing/2014/main" id="{81D79737-02C9-5707-240C-B63488BC49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 Yer Tutucusu 2">
            <a:extLst>
              <a:ext uri="{FF2B5EF4-FFF2-40B4-BE49-F238E27FC236}">
                <a16:creationId xmlns:a16="http://schemas.microsoft.com/office/drawing/2014/main" id="{C0A7005D-FC6E-65EA-2AC9-58C5310DDA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43012" name="Slayt Numarası Yer Tutucusu 3">
            <a:extLst>
              <a:ext uri="{FF2B5EF4-FFF2-40B4-BE49-F238E27FC236}">
                <a16:creationId xmlns:a16="http://schemas.microsoft.com/office/drawing/2014/main" id="{E93E3BD6-98F6-3F7D-CECE-E5B7248CD65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5B7C5DE1-91A5-384A-ABB8-7C19F0227B46}" type="slidenum">
              <a:rPr lang="tr-TR" altLang="tr-TR" smtClean="0">
                <a:latin typeface="Calibri" panose="020F0502020204030204" pitchFamily="34" charset="0"/>
              </a:rPr>
              <a:pPr fontAlgn="base">
                <a:spcBef>
                  <a:spcPct val="0"/>
                </a:spcBef>
                <a:spcAft>
                  <a:spcPct val="0"/>
                </a:spcAft>
              </a:pPr>
              <a:t>40</a:t>
            </a:fld>
            <a:endParaRPr lang="tr-TR" altLang="tr-TR">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B8F95-1B45-C859-EE8F-4909F0C642D4}"/>
            </a:ext>
          </a:extLst>
        </p:cNvPr>
        <p:cNvGrpSpPr/>
        <p:nvPr/>
      </p:nvGrpSpPr>
      <p:grpSpPr>
        <a:xfrm>
          <a:off x="0" y="0"/>
          <a:ext cx="0" cy="0"/>
          <a:chOff x="0" y="0"/>
          <a:chExt cx="0" cy="0"/>
        </a:xfrm>
      </p:grpSpPr>
      <p:sp>
        <p:nvSpPr>
          <p:cNvPr id="43010" name="Slayt Resmi Yer Tutucusu 1">
            <a:extLst>
              <a:ext uri="{FF2B5EF4-FFF2-40B4-BE49-F238E27FC236}">
                <a16:creationId xmlns:a16="http://schemas.microsoft.com/office/drawing/2014/main" id="{05B15F11-C0D6-5096-5DBE-39FAC568FCB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 Yer Tutucusu 2">
            <a:extLst>
              <a:ext uri="{FF2B5EF4-FFF2-40B4-BE49-F238E27FC236}">
                <a16:creationId xmlns:a16="http://schemas.microsoft.com/office/drawing/2014/main" id="{B412D2B6-9F90-D35B-0C66-8E63BF7EDC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43012" name="Slayt Numarası Yer Tutucusu 3">
            <a:extLst>
              <a:ext uri="{FF2B5EF4-FFF2-40B4-BE49-F238E27FC236}">
                <a16:creationId xmlns:a16="http://schemas.microsoft.com/office/drawing/2014/main" id="{CC17C148-A156-3594-1350-5EAE56DB3C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5B7C5DE1-91A5-384A-ABB8-7C19F0227B46}" type="slidenum">
              <a:rPr lang="tr-TR" altLang="tr-TR" smtClean="0">
                <a:latin typeface="Calibri" panose="020F0502020204030204" pitchFamily="34" charset="0"/>
              </a:rPr>
              <a:pPr fontAlgn="base">
                <a:spcBef>
                  <a:spcPct val="0"/>
                </a:spcBef>
                <a:spcAft>
                  <a:spcPct val="0"/>
                </a:spcAft>
              </a:pPr>
              <a:t>41</a:t>
            </a:fld>
            <a:endParaRPr lang="tr-TR" altLang="tr-TR">
              <a:latin typeface="Calibri" panose="020F0502020204030204" pitchFamily="34" charset="0"/>
            </a:endParaRPr>
          </a:p>
        </p:txBody>
      </p:sp>
    </p:spTree>
    <p:extLst>
      <p:ext uri="{BB962C8B-B14F-4D97-AF65-F5344CB8AC3E}">
        <p14:creationId xmlns:p14="http://schemas.microsoft.com/office/powerpoint/2010/main" val="683069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accent1"/>
        </a:solidFill>
        <a:effectLst/>
      </p:bgPr>
    </p:bg>
    <p:spTree>
      <p:nvGrpSpPr>
        <p:cNvPr id="1" name=""/>
        <p:cNvGrpSpPr/>
        <p:nvPr/>
      </p:nvGrpSpPr>
      <p:grpSpPr>
        <a:xfrm>
          <a:off x="0" y="0"/>
          <a:ext cx="0" cy="0"/>
          <a:chOff x="0" y="0"/>
          <a:chExt cx="0" cy="0"/>
        </a:xfrm>
      </p:grpSpPr>
      <p:sp>
        <p:nvSpPr>
          <p:cNvPr id="4" name="Freeform 6" title="scalloped circle">
            <a:extLst>
              <a:ext uri="{FF2B5EF4-FFF2-40B4-BE49-F238E27FC236}">
                <a16:creationId xmlns:a16="http://schemas.microsoft.com/office/drawing/2014/main" id="{888CD41F-5147-A79F-DF56-541209AE1B83}"/>
              </a:ext>
            </a:extLst>
          </p:cNvPr>
          <p:cNvSpPr/>
          <p:nvPr/>
        </p:nvSpPr>
        <p:spPr bwMode="auto">
          <a:xfrm>
            <a:off x="2063750" y="630238"/>
            <a:ext cx="522922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TR"/>
          </a:p>
        </p:txBody>
      </p:sp>
      <p:sp>
        <p:nvSpPr>
          <p:cNvPr id="5" name="Rectangle 12">
            <a:extLst>
              <a:ext uri="{FF2B5EF4-FFF2-40B4-BE49-F238E27FC236}">
                <a16:creationId xmlns:a16="http://schemas.microsoft.com/office/drawing/2014/main" id="{95D39765-FD68-017D-13D8-AFBA98942879}"/>
              </a:ext>
            </a:extLst>
          </p:cNvPr>
          <p:cNvSpPr/>
          <p:nvPr/>
        </p:nvSpPr>
        <p:spPr>
          <a:xfrm>
            <a:off x="0" y="0"/>
            <a:ext cx="2127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
        <p:nvSpPr>
          <p:cNvPr id="6" name="Rectangle 9" title="left edge border">
            <a:extLst>
              <a:ext uri="{FF2B5EF4-FFF2-40B4-BE49-F238E27FC236}">
                <a16:creationId xmlns:a16="http://schemas.microsoft.com/office/drawing/2014/main" id="{DBF92545-B729-3D20-7A11-6E71C799197E}"/>
              </a:ext>
            </a:extLst>
          </p:cNvPr>
          <p:cNvSpPr/>
          <p:nvPr/>
        </p:nvSpPr>
        <p:spPr>
          <a:xfrm>
            <a:off x="0" y="0"/>
            <a:ext cx="2127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1661284" y="5979197"/>
            <a:ext cx="6034030" cy="742279"/>
          </a:xfrm>
        </p:spPr>
        <p:txBody>
          <a:bodyPr>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endParaRPr lang="en-US" dirty="0"/>
          </a:p>
        </p:txBody>
      </p:sp>
      <p:sp>
        <p:nvSpPr>
          <p:cNvPr id="7" name="Date Placeholder 3">
            <a:extLst>
              <a:ext uri="{FF2B5EF4-FFF2-40B4-BE49-F238E27FC236}">
                <a16:creationId xmlns:a16="http://schemas.microsoft.com/office/drawing/2014/main" id="{6DE6B06D-AEF5-4A0E-DCCB-0CAE1631BE89}"/>
              </a:ext>
            </a:extLst>
          </p:cNvPr>
          <p:cNvSpPr>
            <a:spLocks noGrp="1"/>
          </p:cNvSpPr>
          <p:nvPr>
            <p:ph type="dt" sz="half" idx="10"/>
          </p:nvPr>
        </p:nvSpPr>
        <p:spPr>
          <a:xfrm>
            <a:off x="809625" y="6375400"/>
            <a:ext cx="1746250" cy="349250"/>
          </a:xfrm>
        </p:spPr>
        <p:txBody>
          <a:bodyPr/>
          <a:lstStyle>
            <a:lvl1pPr>
              <a:defRPr baseline="0">
                <a:solidFill>
                  <a:schemeClr val="accent1">
                    <a:lumMod val="50000"/>
                  </a:schemeClr>
                </a:solidFill>
              </a:defRPr>
            </a:lvl1pPr>
          </a:lstStyle>
          <a:p>
            <a:pPr>
              <a:defRPr/>
            </a:pPr>
            <a:fld id="{A3B90E53-9685-9742-BA99-204DD7CC9DAE}" type="datetime1">
              <a:rPr lang="tr-TR" altLang="tr-TR"/>
              <a:pPr>
                <a:defRPr/>
              </a:pPr>
              <a:t>20.09.2026</a:t>
            </a:fld>
            <a:endParaRPr lang="tr-TR" altLang="tr-TR"/>
          </a:p>
        </p:txBody>
      </p:sp>
      <p:sp>
        <p:nvSpPr>
          <p:cNvPr id="8" name="Footer Placeholder 4">
            <a:extLst>
              <a:ext uri="{FF2B5EF4-FFF2-40B4-BE49-F238E27FC236}">
                <a16:creationId xmlns:a16="http://schemas.microsoft.com/office/drawing/2014/main" id="{BC9E0511-8617-8BC2-C80B-671BFE692A21}"/>
              </a:ext>
            </a:extLst>
          </p:cNvPr>
          <p:cNvSpPr>
            <a:spLocks noGrp="1"/>
          </p:cNvSpPr>
          <p:nvPr>
            <p:ph type="ftr" sz="quarter" idx="11"/>
          </p:nvPr>
        </p:nvSpPr>
        <p:spPr>
          <a:xfrm>
            <a:off x="3135313" y="6375400"/>
            <a:ext cx="3086100" cy="346075"/>
          </a:xfrm>
        </p:spPr>
        <p:txBody>
          <a:bodyPr/>
          <a:lstStyle>
            <a:lvl1pPr>
              <a:defRPr baseline="0">
                <a:solidFill>
                  <a:schemeClr val="accent1">
                    <a:lumMod val="50000"/>
                  </a:schemeClr>
                </a:solidFill>
              </a:defRPr>
            </a:lvl1pPr>
          </a:lstStyle>
          <a:p>
            <a:pPr>
              <a:defRPr/>
            </a:pPr>
            <a:endParaRPr lang="tr-TR" altLang="tr-TR"/>
          </a:p>
        </p:txBody>
      </p:sp>
      <p:sp>
        <p:nvSpPr>
          <p:cNvPr id="9" name="Slide Number Placeholder 5">
            <a:extLst>
              <a:ext uri="{FF2B5EF4-FFF2-40B4-BE49-F238E27FC236}">
                <a16:creationId xmlns:a16="http://schemas.microsoft.com/office/drawing/2014/main" id="{FCEB5E74-FA9C-5653-912F-D1945D12AF20}"/>
              </a:ext>
            </a:extLst>
          </p:cNvPr>
          <p:cNvSpPr>
            <a:spLocks noGrp="1"/>
          </p:cNvSpPr>
          <p:nvPr>
            <p:ph type="sldNum" sz="quarter" idx="12"/>
          </p:nvPr>
        </p:nvSpPr>
        <p:spPr>
          <a:xfrm>
            <a:off x="6800850" y="6375400"/>
            <a:ext cx="1746250" cy="346075"/>
          </a:xfrm>
        </p:spPr>
        <p:txBody>
          <a:bodyPr/>
          <a:lstStyle>
            <a:lvl1pPr>
              <a:defRPr baseline="0">
                <a:solidFill>
                  <a:schemeClr val="accent1">
                    <a:lumMod val="50000"/>
                  </a:schemeClr>
                </a:solidFill>
              </a:defRPr>
            </a:lvl1pPr>
          </a:lstStyle>
          <a:p>
            <a:pPr>
              <a:defRPr/>
            </a:pPr>
            <a:fld id="{3A88A0AB-A66A-974B-B3F1-0E388D6E7AF7}" type="slidenum">
              <a:rPr lang="tr-TR" altLang="tr-TR"/>
              <a:pPr>
                <a:defRPr/>
              </a:pPr>
              <a:t>‹#›</a:t>
            </a:fld>
            <a:endParaRPr lang="tr-TR" altLang="tr-TR"/>
          </a:p>
        </p:txBody>
      </p:sp>
    </p:spTree>
    <p:extLst>
      <p:ext uri="{BB962C8B-B14F-4D97-AF65-F5344CB8AC3E}">
        <p14:creationId xmlns:p14="http://schemas.microsoft.com/office/powerpoint/2010/main" val="2444370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19D45103-72C1-AFB3-A96E-0C6500B7CB4A}"/>
              </a:ext>
            </a:extLst>
          </p:cNvPr>
          <p:cNvSpPr>
            <a:spLocks noGrp="1"/>
          </p:cNvSpPr>
          <p:nvPr>
            <p:ph type="dt" sz="half" idx="10"/>
          </p:nvPr>
        </p:nvSpPr>
        <p:spPr/>
        <p:txBody>
          <a:bodyPr/>
          <a:lstStyle>
            <a:lvl1pPr>
              <a:defRPr/>
            </a:lvl1pPr>
          </a:lstStyle>
          <a:p>
            <a:pPr>
              <a:defRPr/>
            </a:pPr>
            <a:fld id="{3159EA2A-D6FC-4E49-9E3B-A14B2E429720}" type="datetime1">
              <a:rPr lang="tr-TR" altLang="tr-TR"/>
              <a:pPr>
                <a:defRPr/>
              </a:pPr>
              <a:t>20.09.2026</a:t>
            </a:fld>
            <a:endParaRPr lang="tr-TR" altLang="tr-TR"/>
          </a:p>
        </p:txBody>
      </p:sp>
      <p:sp>
        <p:nvSpPr>
          <p:cNvPr id="5" name="Footer Placeholder 4">
            <a:extLst>
              <a:ext uri="{FF2B5EF4-FFF2-40B4-BE49-F238E27FC236}">
                <a16:creationId xmlns:a16="http://schemas.microsoft.com/office/drawing/2014/main" id="{B0CB3B1C-6CEA-6785-76A1-1E4284FAD900}"/>
              </a:ext>
            </a:extLst>
          </p:cNvPr>
          <p:cNvSpPr>
            <a:spLocks noGrp="1"/>
          </p:cNvSpPr>
          <p:nvPr>
            <p:ph type="ftr" sz="quarter" idx="11"/>
          </p:nvPr>
        </p:nvSpPr>
        <p:spPr/>
        <p:txBody>
          <a:bodyPr/>
          <a:lstStyle>
            <a:lvl1pPr>
              <a:defRPr/>
            </a:lvl1pPr>
          </a:lstStyle>
          <a:p>
            <a:pPr>
              <a:defRPr/>
            </a:pPr>
            <a:endParaRPr lang="tr-TR" altLang="tr-TR"/>
          </a:p>
        </p:txBody>
      </p:sp>
      <p:sp>
        <p:nvSpPr>
          <p:cNvPr id="6" name="Slide Number Placeholder 5">
            <a:extLst>
              <a:ext uri="{FF2B5EF4-FFF2-40B4-BE49-F238E27FC236}">
                <a16:creationId xmlns:a16="http://schemas.microsoft.com/office/drawing/2014/main" id="{A523B3EE-B692-5479-8271-3D82D24CA595}"/>
              </a:ext>
            </a:extLst>
          </p:cNvPr>
          <p:cNvSpPr>
            <a:spLocks noGrp="1"/>
          </p:cNvSpPr>
          <p:nvPr>
            <p:ph type="sldNum" sz="quarter" idx="12"/>
          </p:nvPr>
        </p:nvSpPr>
        <p:spPr/>
        <p:txBody>
          <a:bodyPr/>
          <a:lstStyle>
            <a:lvl1pPr>
              <a:defRPr/>
            </a:lvl1pPr>
          </a:lstStyle>
          <a:p>
            <a:pPr>
              <a:defRPr/>
            </a:pPr>
            <a:fld id="{35EF583C-F9E9-ED4A-8580-43EA4242D701}" type="slidenum">
              <a:rPr lang="tr-TR" altLang="tr-TR"/>
              <a:pPr>
                <a:defRPr/>
              </a:pPr>
              <a:t>‹#›</a:t>
            </a:fld>
            <a:endParaRPr lang="tr-TR" altLang="tr-TR"/>
          </a:p>
        </p:txBody>
      </p:sp>
    </p:spTree>
    <p:extLst>
      <p:ext uri="{BB962C8B-B14F-4D97-AF65-F5344CB8AC3E}">
        <p14:creationId xmlns:p14="http://schemas.microsoft.com/office/powerpoint/2010/main" val="674297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311E8D90-7E76-E088-F7EA-B894E14330B4}"/>
              </a:ext>
            </a:extLst>
          </p:cNvPr>
          <p:cNvSpPr>
            <a:spLocks/>
          </p:cNvSpPr>
          <p:nvPr/>
        </p:nvSpPr>
        <p:spPr bwMode="auto">
          <a:xfrm>
            <a:off x="0" y="0"/>
            <a:ext cx="2111375" cy="6858000"/>
          </a:xfrm>
          <a:custGeom>
            <a:avLst/>
            <a:gdLst>
              <a:gd name="T0" fmla="*/ 2147483646 w 1773"/>
              <a:gd name="T1" fmla="*/ 0 h 4320"/>
              <a:gd name="T2" fmla="*/ 2147483646 w 1773"/>
              <a:gd name="T3" fmla="*/ 2147483646 h 4320"/>
              <a:gd name="T4" fmla="*/ 2147483646 w 1773"/>
              <a:gd name="T5" fmla="*/ 2147483646 h 4320"/>
              <a:gd name="T6" fmla="*/ 2147483646 w 1773"/>
              <a:gd name="T7" fmla="*/ 2147483646 h 4320"/>
              <a:gd name="T8" fmla="*/ 2147483646 w 1773"/>
              <a:gd name="T9" fmla="*/ 2147483646 h 4320"/>
              <a:gd name="T10" fmla="*/ 2147483646 w 1773"/>
              <a:gd name="T11" fmla="*/ 2147483646 h 4320"/>
              <a:gd name="T12" fmla="*/ 2147483646 w 1773"/>
              <a:gd name="T13" fmla="*/ 2147483646 h 4320"/>
              <a:gd name="T14" fmla="*/ 2147483646 w 1773"/>
              <a:gd name="T15" fmla="*/ 2147483646 h 4320"/>
              <a:gd name="T16" fmla="*/ 2147483646 w 1773"/>
              <a:gd name="T17" fmla="*/ 2147483646 h 4320"/>
              <a:gd name="T18" fmla="*/ 2147483646 w 1773"/>
              <a:gd name="T19" fmla="*/ 2147483646 h 4320"/>
              <a:gd name="T20" fmla="*/ 2147483646 w 1773"/>
              <a:gd name="T21" fmla="*/ 2147483646 h 4320"/>
              <a:gd name="T22" fmla="*/ 2147483646 w 1773"/>
              <a:gd name="T23" fmla="*/ 2147483646 h 4320"/>
              <a:gd name="T24" fmla="*/ 2147483646 w 1773"/>
              <a:gd name="T25" fmla="*/ 2147483646 h 4320"/>
              <a:gd name="T26" fmla="*/ 2147483646 w 1773"/>
              <a:gd name="T27" fmla="*/ 2147483646 h 4320"/>
              <a:gd name="T28" fmla="*/ 2147483646 w 1773"/>
              <a:gd name="T29" fmla="*/ 2147483646 h 4320"/>
              <a:gd name="T30" fmla="*/ 2147483646 w 1773"/>
              <a:gd name="T31" fmla="*/ 2147483646 h 4320"/>
              <a:gd name="T32" fmla="*/ 2147483646 w 1773"/>
              <a:gd name="T33" fmla="*/ 2147483646 h 4320"/>
              <a:gd name="T34" fmla="*/ 2147483646 w 1773"/>
              <a:gd name="T35" fmla="*/ 2147483646 h 4320"/>
              <a:gd name="T36" fmla="*/ 2147483646 w 1773"/>
              <a:gd name="T37" fmla="*/ 2147483646 h 4320"/>
              <a:gd name="T38" fmla="*/ 2147483646 w 1773"/>
              <a:gd name="T39" fmla="*/ 2147483646 h 4320"/>
              <a:gd name="T40" fmla="*/ 2147483646 w 1773"/>
              <a:gd name="T41" fmla="*/ 2147483646 h 4320"/>
              <a:gd name="T42" fmla="*/ 2147483646 w 1773"/>
              <a:gd name="T43" fmla="*/ 2147483646 h 4320"/>
              <a:gd name="T44" fmla="*/ 2147483646 w 1773"/>
              <a:gd name="T45" fmla="*/ 2147483646 h 4320"/>
              <a:gd name="T46" fmla="*/ 2147483646 w 1773"/>
              <a:gd name="T47" fmla="*/ 2147483646 h 4320"/>
              <a:gd name="T48" fmla="*/ 2147483646 w 1773"/>
              <a:gd name="T49" fmla="*/ 2147483646 h 4320"/>
              <a:gd name="T50" fmla="*/ 2147483646 w 1773"/>
              <a:gd name="T51" fmla="*/ 2147483646 h 4320"/>
              <a:gd name="T52" fmla="*/ 2147483646 w 1773"/>
              <a:gd name="T53" fmla="*/ 2147483646 h 4320"/>
              <a:gd name="T54" fmla="*/ 2147483646 w 1773"/>
              <a:gd name="T55" fmla="*/ 2147483646 h 4320"/>
              <a:gd name="T56" fmla="*/ 2147483646 w 1773"/>
              <a:gd name="T57" fmla="*/ 2147483646 h 4320"/>
              <a:gd name="T58" fmla="*/ 2147483646 w 1773"/>
              <a:gd name="T59" fmla="*/ 2147483646 h 4320"/>
              <a:gd name="T60" fmla="*/ 2147483646 w 1773"/>
              <a:gd name="T61" fmla="*/ 2147483646 h 4320"/>
              <a:gd name="T62" fmla="*/ 2147483646 w 1773"/>
              <a:gd name="T63" fmla="*/ 2147483646 h 4320"/>
              <a:gd name="T64" fmla="*/ 2147483646 w 1773"/>
              <a:gd name="T65" fmla="*/ 2147483646 h 4320"/>
              <a:gd name="T66" fmla="*/ 2147483646 w 1773"/>
              <a:gd name="T67" fmla="*/ 2147483646 h 4320"/>
              <a:gd name="T68" fmla="*/ 2147483646 w 1773"/>
              <a:gd name="T69" fmla="*/ 2147483646 h 4320"/>
              <a:gd name="T70" fmla="*/ 2147483646 w 1773"/>
              <a:gd name="T71" fmla="*/ 2147483646 h 4320"/>
              <a:gd name="T72" fmla="*/ 2147483646 w 1773"/>
              <a:gd name="T73" fmla="*/ 2147483646 h 4320"/>
              <a:gd name="T74" fmla="*/ 2147483646 w 1773"/>
              <a:gd name="T75" fmla="*/ 2147483646 h 4320"/>
              <a:gd name="T76" fmla="*/ 2147483646 w 1773"/>
              <a:gd name="T77" fmla="*/ 2147483646 h 4320"/>
              <a:gd name="T78" fmla="*/ 2147483646 w 1773"/>
              <a:gd name="T79" fmla="*/ 2147483646 h 4320"/>
              <a:gd name="T80" fmla="*/ 2147483646 w 1773"/>
              <a:gd name="T81" fmla="*/ 2147483646 h 4320"/>
              <a:gd name="T82" fmla="*/ 2147483646 w 1773"/>
              <a:gd name="T83" fmla="*/ 2147483646 h 4320"/>
              <a:gd name="T84" fmla="*/ 2147483646 w 1773"/>
              <a:gd name="T85" fmla="*/ 2147483646 h 4320"/>
              <a:gd name="T86" fmla="*/ 2147483646 w 1773"/>
              <a:gd name="T87" fmla="*/ 2147483646 h 4320"/>
              <a:gd name="T88" fmla="*/ 2147483646 w 1773"/>
              <a:gd name="T89" fmla="*/ 2147483646 h 4320"/>
              <a:gd name="T90" fmla="*/ 2147483646 w 1773"/>
              <a:gd name="T91" fmla="*/ 2147483646 h 4320"/>
              <a:gd name="T92" fmla="*/ 2147483646 w 1773"/>
              <a:gd name="T93" fmla="*/ 2147483646 h 4320"/>
              <a:gd name="T94" fmla="*/ 0 w 1773"/>
              <a:gd name="T95" fmla="*/ 0 h 43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tr-TR"/>
          </a:p>
        </p:txBody>
      </p:sp>
      <p:sp>
        <p:nvSpPr>
          <p:cNvPr id="5" name="Freeform 11">
            <a:extLst>
              <a:ext uri="{FF2B5EF4-FFF2-40B4-BE49-F238E27FC236}">
                <a16:creationId xmlns:a16="http://schemas.microsoft.com/office/drawing/2014/main" id="{6FCCFE8F-0297-DCDA-4905-A8330DA266B6}"/>
              </a:ext>
            </a:extLst>
          </p:cNvPr>
          <p:cNvSpPr>
            <a:spLocks/>
          </p:cNvSpPr>
          <p:nvPr/>
        </p:nvSpPr>
        <p:spPr bwMode="auto">
          <a:xfrm>
            <a:off x="655638" y="0"/>
            <a:ext cx="1235075" cy="6858000"/>
          </a:xfrm>
          <a:custGeom>
            <a:avLst/>
            <a:gdLst>
              <a:gd name="T0" fmla="*/ 2147483646 w 1037"/>
              <a:gd name="T1" fmla="*/ 2147483646 h 4320"/>
              <a:gd name="T2" fmla="*/ 2147483646 w 1037"/>
              <a:gd name="T3" fmla="*/ 2147483646 h 4320"/>
              <a:gd name="T4" fmla="*/ 2147483646 w 1037"/>
              <a:gd name="T5" fmla="*/ 2147483646 h 4320"/>
              <a:gd name="T6" fmla="*/ 2147483646 w 1037"/>
              <a:gd name="T7" fmla="*/ 2147483646 h 4320"/>
              <a:gd name="T8" fmla="*/ 2147483646 w 1037"/>
              <a:gd name="T9" fmla="*/ 2147483646 h 4320"/>
              <a:gd name="T10" fmla="*/ 2147483646 w 1037"/>
              <a:gd name="T11" fmla="*/ 2147483646 h 4320"/>
              <a:gd name="T12" fmla="*/ 2147483646 w 1037"/>
              <a:gd name="T13" fmla="*/ 2147483646 h 4320"/>
              <a:gd name="T14" fmla="*/ 2147483646 w 1037"/>
              <a:gd name="T15" fmla="*/ 2147483646 h 4320"/>
              <a:gd name="T16" fmla="*/ 2147483646 w 1037"/>
              <a:gd name="T17" fmla="*/ 2147483646 h 4320"/>
              <a:gd name="T18" fmla="*/ 2147483646 w 1037"/>
              <a:gd name="T19" fmla="*/ 2147483646 h 4320"/>
              <a:gd name="T20" fmla="*/ 2147483646 w 1037"/>
              <a:gd name="T21" fmla="*/ 2147483646 h 4320"/>
              <a:gd name="T22" fmla="*/ 2147483646 w 1037"/>
              <a:gd name="T23" fmla="*/ 2147483646 h 4320"/>
              <a:gd name="T24" fmla="*/ 2147483646 w 1037"/>
              <a:gd name="T25" fmla="*/ 2147483646 h 4320"/>
              <a:gd name="T26" fmla="*/ 2147483646 w 1037"/>
              <a:gd name="T27" fmla="*/ 2147483646 h 4320"/>
              <a:gd name="T28" fmla="*/ 2147483646 w 1037"/>
              <a:gd name="T29" fmla="*/ 2147483646 h 4320"/>
              <a:gd name="T30" fmla="*/ 2147483646 w 1037"/>
              <a:gd name="T31" fmla="*/ 2147483646 h 4320"/>
              <a:gd name="T32" fmla="*/ 2147483646 w 1037"/>
              <a:gd name="T33" fmla="*/ 2147483646 h 4320"/>
              <a:gd name="T34" fmla="*/ 2147483646 w 1037"/>
              <a:gd name="T35" fmla="*/ 2147483646 h 4320"/>
              <a:gd name="T36" fmla="*/ 2147483646 w 1037"/>
              <a:gd name="T37" fmla="*/ 2147483646 h 4320"/>
              <a:gd name="T38" fmla="*/ 2147483646 w 1037"/>
              <a:gd name="T39" fmla="*/ 2147483646 h 4320"/>
              <a:gd name="T40" fmla="*/ 2147483646 w 1037"/>
              <a:gd name="T41" fmla="*/ 2147483646 h 4320"/>
              <a:gd name="T42" fmla="*/ 2147483646 w 1037"/>
              <a:gd name="T43" fmla="*/ 2147483646 h 4320"/>
              <a:gd name="T44" fmla="*/ 2147483646 w 1037"/>
              <a:gd name="T45" fmla="*/ 2147483646 h 4320"/>
              <a:gd name="T46" fmla="*/ 2147483646 w 1037"/>
              <a:gd name="T47" fmla="*/ 2147483646 h 4320"/>
              <a:gd name="T48" fmla="*/ 2147483646 w 1037"/>
              <a:gd name="T49" fmla="*/ 2147483646 h 4320"/>
              <a:gd name="T50" fmla="*/ 2147483646 w 1037"/>
              <a:gd name="T51" fmla="*/ 2147483646 h 4320"/>
              <a:gd name="T52" fmla="*/ 2147483646 w 1037"/>
              <a:gd name="T53" fmla="*/ 2147483646 h 4320"/>
              <a:gd name="T54" fmla="*/ 2147483646 w 1037"/>
              <a:gd name="T55" fmla="*/ 2147483646 h 4320"/>
              <a:gd name="T56" fmla="*/ 2147483646 w 1037"/>
              <a:gd name="T57" fmla="*/ 2147483646 h 4320"/>
              <a:gd name="T58" fmla="*/ 2147483646 w 1037"/>
              <a:gd name="T59" fmla="*/ 2147483646 h 4320"/>
              <a:gd name="T60" fmla="*/ 2147483646 w 1037"/>
              <a:gd name="T61" fmla="*/ 2147483646 h 4320"/>
              <a:gd name="T62" fmla="*/ 2147483646 w 1037"/>
              <a:gd name="T63" fmla="*/ 2147483646 h 4320"/>
              <a:gd name="T64" fmla="*/ 2147483646 w 1037"/>
              <a:gd name="T65" fmla="*/ 2147483646 h 4320"/>
              <a:gd name="T66" fmla="*/ 2147483646 w 1037"/>
              <a:gd name="T67" fmla="*/ 2147483646 h 4320"/>
              <a:gd name="T68" fmla="*/ 2147483646 w 1037"/>
              <a:gd name="T69" fmla="*/ 2147483646 h 4320"/>
              <a:gd name="T70" fmla="*/ 2147483646 w 1037"/>
              <a:gd name="T71" fmla="*/ 2147483646 h 4320"/>
              <a:gd name="T72" fmla="*/ 2147483646 w 1037"/>
              <a:gd name="T73" fmla="*/ 2147483646 h 4320"/>
              <a:gd name="T74" fmla="*/ 2147483646 w 1037"/>
              <a:gd name="T75" fmla="*/ 2147483646 h 4320"/>
              <a:gd name="T76" fmla="*/ 2147483646 w 1037"/>
              <a:gd name="T77" fmla="*/ 2147483646 h 4320"/>
              <a:gd name="T78" fmla="*/ 2147483646 w 1037"/>
              <a:gd name="T79" fmla="*/ 2147483646 h 4320"/>
              <a:gd name="T80" fmla="*/ 2147483646 w 1037"/>
              <a:gd name="T81" fmla="*/ 2147483646 h 4320"/>
              <a:gd name="T82" fmla="*/ 2147483646 w 1037"/>
              <a:gd name="T83" fmla="*/ 2147483646 h 4320"/>
              <a:gd name="T84" fmla="*/ 2147483646 w 1037"/>
              <a:gd name="T85" fmla="*/ 2147483646 h 4320"/>
              <a:gd name="T86" fmla="*/ 2147483646 w 1037"/>
              <a:gd name="T87" fmla="*/ 2147483646 h 4320"/>
              <a:gd name="T88" fmla="*/ 2147483646 w 1037"/>
              <a:gd name="T89" fmla="*/ 2147483646 h 4320"/>
              <a:gd name="T90" fmla="*/ 2147483646 w 1037"/>
              <a:gd name="T91" fmla="*/ 2147483646 h 4320"/>
              <a:gd name="T92" fmla="*/ 2147483646 w 1037"/>
              <a:gd name="T93" fmla="*/ 2147483646 h 4320"/>
              <a:gd name="T94" fmla="*/ 2147483646 w 1037"/>
              <a:gd name="T95" fmla="*/ 2147483646 h 4320"/>
              <a:gd name="T96" fmla="*/ 2147483646 w 1037"/>
              <a:gd name="T97" fmla="*/ 2147483646 h 4320"/>
              <a:gd name="T98" fmla="*/ 2147483646 w 1037"/>
              <a:gd name="T99" fmla="*/ 2147483646 h 4320"/>
              <a:gd name="T100" fmla="*/ 2147483646 w 1037"/>
              <a:gd name="T101" fmla="*/ 2147483646 h 4320"/>
              <a:gd name="T102" fmla="*/ 2147483646 w 1037"/>
              <a:gd name="T103" fmla="*/ 2147483646 h 4320"/>
              <a:gd name="T104" fmla="*/ 2147483646 w 1037"/>
              <a:gd name="T105" fmla="*/ 2147483646 h 4320"/>
              <a:gd name="T106" fmla="*/ 2147483646 w 1037"/>
              <a:gd name="T107" fmla="*/ 2147483646 h 4320"/>
              <a:gd name="T108" fmla="*/ 2147483646 w 1037"/>
              <a:gd name="T109" fmla="*/ 2147483646 h 4320"/>
              <a:gd name="T110" fmla="*/ 2147483646 w 1037"/>
              <a:gd name="T111" fmla="*/ 2147483646 h 4320"/>
              <a:gd name="T112" fmla="*/ 2147483646 w 1037"/>
              <a:gd name="T113" fmla="*/ 2147483646 h 4320"/>
              <a:gd name="T114" fmla="*/ 2147483646 w 1037"/>
              <a:gd name="T115" fmla="*/ 2147483646 h 4320"/>
              <a:gd name="T116" fmla="*/ 2147483646 w 1037"/>
              <a:gd name="T117" fmla="*/ 2147483646 h 4320"/>
              <a:gd name="T118" fmla="*/ 2147483646 w 1037"/>
              <a:gd name="T119" fmla="*/ 2147483646 h 4320"/>
              <a:gd name="T120" fmla="*/ 2147483646 w 1037"/>
              <a:gd name="T121" fmla="*/ 2147483646 h 4320"/>
              <a:gd name="T122" fmla="*/ 2147483646 w 1037"/>
              <a:gd name="T123" fmla="*/ 2147483646 h 4320"/>
              <a:gd name="T124" fmla="*/ 0 w 1037"/>
              <a:gd name="T125" fmla="*/ 0 h 43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close/>
              </a:path>
            </a:pathLst>
          </a:custGeom>
          <a:solidFill>
            <a:schemeClr val="accent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tr-TR"/>
          </a:p>
        </p:txBody>
      </p:sp>
      <p:grpSp>
        <p:nvGrpSpPr>
          <p:cNvPr id="6" name="Group 6">
            <a:extLst>
              <a:ext uri="{FF2B5EF4-FFF2-40B4-BE49-F238E27FC236}">
                <a16:creationId xmlns:a16="http://schemas.microsoft.com/office/drawing/2014/main" id="{86B166BB-93AA-7ED8-A56F-A30D5DD7B475}"/>
              </a:ext>
            </a:extLst>
          </p:cNvPr>
          <p:cNvGrpSpPr>
            <a:grpSpLocks/>
          </p:cNvGrpSpPr>
          <p:nvPr/>
        </p:nvGrpSpPr>
        <p:grpSpPr bwMode="auto">
          <a:xfrm>
            <a:off x="0" y="0"/>
            <a:ext cx="2111375" cy="6858000"/>
            <a:chOff x="0" y="0"/>
            <a:chExt cx="2110979" cy="6858000"/>
          </a:xfrm>
        </p:grpSpPr>
        <p:sp>
          <p:nvSpPr>
            <p:cNvPr id="7" name="Freeform 8" title="left scallop shape">
              <a:extLst>
                <a:ext uri="{FF2B5EF4-FFF2-40B4-BE49-F238E27FC236}">
                  <a16:creationId xmlns:a16="http://schemas.microsoft.com/office/drawing/2014/main" id="{71E5084E-3850-C488-797F-229018560FFF}"/>
                </a:ext>
              </a:extLst>
            </p:cNvPr>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8" name="Freeform 11" title="left scallop inline">
              <a:extLst>
                <a:ext uri="{FF2B5EF4-FFF2-40B4-BE49-F238E27FC236}">
                  <a16:creationId xmlns:a16="http://schemas.microsoft.com/office/drawing/2014/main" id="{CE762EC2-9D41-EEB3-32D4-6C6B22269167}"/>
                </a:ext>
              </a:extLst>
            </p:cNvPr>
            <p:cNvSpPr/>
            <p:nvPr/>
          </p:nvSpPr>
          <p:spPr bwMode="auto">
            <a:xfrm>
              <a:off x="655515" y="0"/>
              <a:ext cx="1234843"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
        <p:nvSpPr>
          <p:cNvPr id="2" name="Title 1"/>
          <p:cNvSpPr>
            <a:spLocks noGrp="1"/>
          </p:cNvSpPr>
          <p:nvPr>
            <p:ph type="title"/>
          </p:nvPr>
        </p:nvSpPr>
        <p:spPr>
          <a:xfrm>
            <a:off x="2432197" y="1073889"/>
            <a:ext cx="6140303" cy="4064627"/>
          </a:xfrm>
        </p:spPr>
        <p:txBody>
          <a:bodyPr anchor="b"/>
          <a:lstStyle>
            <a:lvl1pPr>
              <a:defRPr sz="6300" spc="600"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9" name="Date Placeholder 3">
            <a:extLst>
              <a:ext uri="{FF2B5EF4-FFF2-40B4-BE49-F238E27FC236}">
                <a16:creationId xmlns:a16="http://schemas.microsoft.com/office/drawing/2014/main" id="{A1CF9722-2C4C-9A33-ABB0-BB6171CAC6D9}"/>
              </a:ext>
            </a:extLst>
          </p:cNvPr>
          <p:cNvSpPr>
            <a:spLocks noGrp="1"/>
          </p:cNvSpPr>
          <p:nvPr>
            <p:ph type="dt" sz="half" idx="10"/>
          </p:nvPr>
        </p:nvSpPr>
        <p:spPr>
          <a:xfrm>
            <a:off x="2427288" y="6375400"/>
            <a:ext cx="1120775" cy="349250"/>
          </a:xfrm>
        </p:spPr>
        <p:txBody>
          <a:bodyPr/>
          <a:lstStyle>
            <a:lvl1pPr>
              <a:defRPr baseline="0">
                <a:solidFill>
                  <a:schemeClr val="tx2"/>
                </a:solidFill>
              </a:defRPr>
            </a:lvl1pPr>
          </a:lstStyle>
          <a:p>
            <a:pPr>
              <a:defRPr/>
            </a:pPr>
            <a:fld id="{186A1811-6D78-A146-B2BC-A34C4176B80C}" type="datetime1">
              <a:rPr lang="tr-TR" altLang="tr-TR"/>
              <a:pPr>
                <a:defRPr/>
              </a:pPr>
              <a:t>20.09.2026</a:t>
            </a:fld>
            <a:endParaRPr lang="tr-TR" altLang="tr-TR"/>
          </a:p>
        </p:txBody>
      </p:sp>
      <p:sp>
        <p:nvSpPr>
          <p:cNvPr id="10" name="Footer Placeholder 4">
            <a:extLst>
              <a:ext uri="{FF2B5EF4-FFF2-40B4-BE49-F238E27FC236}">
                <a16:creationId xmlns:a16="http://schemas.microsoft.com/office/drawing/2014/main" id="{B72DB336-5752-DBCD-E455-3258EAB06403}"/>
              </a:ext>
            </a:extLst>
          </p:cNvPr>
          <p:cNvSpPr>
            <a:spLocks noGrp="1"/>
          </p:cNvSpPr>
          <p:nvPr>
            <p:ph type="ftr" sz="quarter" idx="11"/>
          </p:nvPr>
        </p:nvSpPr>
        <p:spPr>
          <a:xfrm>
            <a:off x="3959225" y="6375400"/>
            <a:ext cx="3086100" cy="346075"/>
          </a:xfrm>
        </p:spPr>
        <p:txBody>
          <a:bodyPr/>
          <a:lstStyle>
            <a:lvl1pPr>
              <a:defRPr baseline="0">
                <a:solidFill>
                  <a:schemeClr val="tx2"/>
                </a:solidFill>
              </a:defRPr>
            </a:lvl1pPr>
          </a:lstStyle>
          <a:p>
            <a:pPr>
              <a:defRPr/>
            </a:pPr>
            <a:endParaRPr lang="tr-TR" altLang="tr-TR"/>
          </a:p>
        </p:txBody>
      </p:sp>
      <p:sp>
        <p:nvSpPr>
          <p:cNvPr id="11" name="Slide Number Placeholder 5">
            <a:extLst>
              <a:ext uri="{FF2B5EF4-FFF2-40B4-BE49-F238E27FC236}">
                <a16:creationId xmlns:a16="http://schemas.microsoft.com/office/drawing/2014/main" id="{C1D3E1B5-D575-CC39-FF88-C04B0F619858}"/>
              </a:ext>
            </a:extLst>
          </p:cNvPr>
          <p:cNvSpPr>
            <a:spLocks noGrp="1"/>
          </p:cNvSpPr>
          <p:nvPr>
            <p:ph type="sldNum" sz="quarter" idx="12"/>
          </p:nvPr>
        </p:nvSpPr>
        <p:spPr>
          <a:xfrm>
            <a:off x="7456488" y="6375400"/>
            <a:ext cx="1116012" cy="346075"/>
          </a:xfrm>
        </p:spPr>
        <p:txBody>
          <a:bodyPr/>
          <a:lstStyle>
            <a:lvl1pPr>
              <a:defRPr baseline="0">
                <a:solidFill>
                  <a:schemeClr val="tx2"/>
                </a:solidFill>
              </a:defRPr>
            </a:lvl1pPr>
          </a:lstStyle>
          <a:p>
            <a:pPr>
              <a:defRPr/>
            </a:pPr>
            <a:fld id="{53B4FBF5-2C67-2044-8D0B-9000A23D687D}" type="slidenum">
              <a:rPr lang="tr-TR" altLang="tr-TR"/>
              <a:pPr>
                <a:defRPr/>
              </a:pPr>
              <a:t>‹#›</a:t>
            </a:fld>
            <a:endParaRPr lang="tr-TR" altLang="tr-TR"/>
          </a:p>
        </p:txBody>
      </p:sp>
    </p:spTree>
    <p:extLst>
      <p:ext uri="{BB962C8B-B14F-4D97-AF65-F5344CB8AC3E}">
        <p14:creationId xmlns:p14="http://schemas.microsoft.com/office/powerpoint/2010/main" val="485544075"/>
      </p:ext>
    </p:extLst>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a:extLst>
              <a:ext uri="{FF2B5EF4-FFF2-40B4-BE49-F238E27FC236}">
                <a16:creationId xmlns:a16="http://schemas.microsoft.com/office/drawing/2014/main" id="{215E3499-42C7-2E32-E7C6-BDA920858B4E}"/>
              </a:ext>
            </a:extLst>
          </p:cNvPr>
          <p:cNvSpPr>
            <a:spLocks noGrp="1"/>
          </p:cNvSpPr>
          <p:nvPr>
            <p:ph type="dt" sz="half" idx="10"/>
          </p:nvPr>
        </p:nvSpPr>
        <p:spPr/>
        <p:txBody>
          <a:bodyPr/>
          <a:lstStyle>
            <a:lvl1pPr>
              <a:defRPr/>
            </a:lvl1pPr>
          </a:lstStyle>
          <a:p>
            <a:pPr>
              <a:defRPr/>
            </a:pPr>
            <a:fld id="{ED28815C-D2A2-3C45-B6B1-6AE780F93871}" type="datetime1">
              <a:rPr lang="tr-TR" altLang="tr-TR"/>
              <a:pPr>
                <a:defRPr/>
              </a:pPr>
              <a:t>20.09.2026</a:t>
            </a:fld>
            <a:endParaRPr lang="tr-TR" altLang="tr-TR"/>
          </a:p>
        </p:txBody>
      </p:sp>
      <p:sp>
        <p:nvSpPr>
          <p:cNvPr id="6" name="Footer Placeholder 4">
            <a:extLst>
              <a:ext uri="{FF2B5EF4-FFF2-40B4-BE49-F238E27FC236}">
                <a16:creationId xmlns:a16="http://schemas.microsoft.com/office/drawing/2014/main" id="{1E7A1252-8978-16EA-28B6-4FD9EDBA96D4}"/>
              </a:ext>
            </a:extLst>
          </p:cNvPr>
          <p:cNvSpPr>
            <a:spLocks noGrp="1"/>
          </p:cNvSpPr>
          <p:nvPr>
            <p:ph type="ftr" sz="quarter" idx="11"/>
          </p:nvPr>
        </p:nvSpPr>
        <p:spPr/>
        <p:txBody>
          <a:bodyPr/>
          <a:lstStyle>
            <a:lvl1pPr>
              <a:defRPr/>
            </a:lvl1pPr>
          </a:lstStyle>
          <a:p>
            <a:pPr>
              <a:defRPr/>
            </a:pPr>
            <a:endParaRPr lang="tr-TR" altLang="tr-TR"/>
          </a:p>
        </p:txBody>
      </p:sp>
      <p:sp>
        <p:nvSpPr>
          <p:cNvPr id="7" name="Slide Number Placeholder 5">
            <a:extLst>
              <a:ext uri="{FF2B5EF4-FFF2-40B4-BE49-F238E27FC236}">
                <a16:creationId xmlns:a16="http://schemas.microsoft.com/office/drawing/2014/main" id="{8FB74F80-4715-2585-2AA8-F1FFE60E3D70}"/>
              </a:ext>
            </a:extLst>
          </p:cNvPr>
          <p:cNvSpPr>
            <a:spLocks noGrp="1"/>
          </p:cNvSpPr>
          <p:nvPr>
            <p:ph type="sldNum" sz="quarter" idx="12"/>
          </p:nvPr>
        </p:nvSpPr>
        <p:spPr/>
        <p:txBody>
          <a:bodyPr/>
          <a:lstStyle>
            <a:lvl1pPr>
              <a:defRPr/>
            </a:lvl1pPr>
          </a:lstStyle>
          <a:p>
            <a:pPr>
              <a:defRPr/>
            </a:pPr>
            <a:fld id="{6E219E3A-1F49-FF47-954A-212CA3B07B45}" type="slidenum">
              <a:rPr lang="tr-TR" altLang="tr-TR"/>
              <a:pPr>
                <a:defRPr/>
              </a:pPr>
              <a:t>‹#›</a:t>
            </a:fld>
            <a:endParaRPr lang="tr-TR" altLang="tr-TR"/>
          </a:p>
        </p:txBody>
      </p:sp>
    </p:spTree>
    <p:extLst>
      <p:ext uri="{BB962C8B-B14F-4D97-AF65-F5344CB8AC3E}">
        <p14:creationId xmlns:p14="http://schemas.microsoft.com/office/powerpoint/2010/main" val="81056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Content Placeholder 3"/>
          <p:cNvSpPr>
            <a:spLocks noGrp="1"/>
          </p:cNvSpPr>
          <p:nvPr>
            <p:ph sz="half" idx="2"/>
          </p:nvPr>
        </p:nvSpPr>
        <p:spPr>
          <a:xfrm>
            <a:off x="941832" y="2909102"/>
            <a:ext cx="361188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Content Placeholder 5"/>
          <p:cNvSpPr>
            <a:spLocks noGrp="1"/>
          </p:cNvSpPr>
          <p:nvPr>
            <p:ph sz="quarter" idx="4"/>
          </p:nvPr>
        </p:nvSpPr>
        <p:spPr>
          <a:xfrm>
            <a:off x="4975398" y="2909102"/>
            <a:ext cx="3611880" cy="299639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a:extLst>
              <a:ext uri="{FF2B5EF4-FFF2-40B4-BE49-F238E27FC236}">
                <a16:creationId xmlns:a16="http://schemas.microsoft.com/office/drawing/2014/main" id="{8A8E85E9-D7EF-FBEE-2235-F0366B236864}"/>
              </a:ext>
            </a:extLst>
          </p:cNvPr>
          <p:cNvSpPr>
            <a:spLocks noGrp="1"/>
          </p:cNvSpPr>
          <p:nvPr>
            <p:ph type="dt" sz="half" idx="10"/>
          </p:nvPr>
        </p:nvSpPr>
        <p:spPr/>
        <p:txBody>
          <a:bodyPr/>
          <a:lstStyle>
            <a:lvl1pPr>
              <a:defRPr/>
            </a:lvl1pPr>
          </a:lstStyle>
          <a:p>
            <a:pPr>
              <a:defRPr/>
            </a:pPr>
            <a:fld id="{F79DA97A-0344-FE43-8A23-477690059964}" type="datetime1">
              <a:rPr lang="tr-TR" altLang="tr-TR"/>
              <a:pPr>
                <a:defRPr/>
              </a:pPr>
              <a:t>20.09.2026</a:t>
            </a:fld>
            <a:endParaRPr lang="tr-TR" altLang="tr-TR"/>
          </a:p>
        </p:txBody>
      </p:sp>
      <p:sp>
        <p:nvSpPr>
          <p:cNvPr id="8" name="Footer Placeholder 4">
            <a:extLst>
              <a:ext uri="{FF2B5EF4-FFF2-40B4-BE49-F238E27FC236}">
                <a16:creationId xmlns:a16="http://schemas.microsoft.com/office/drawing/2014/main" id="{FF998E16-2A9F-58C2-D88C-C7EE4DAACF97}"/>
              </a:ext>
            </a:extLst>
          </p:cNvPr>
          <p:cNvSpPr>
            <a:spLocks noGrp="1"/>
          </p:cNvSpPr>
          <p:nvPr>
            <p:ph type="ftr" sz="quarter" idx="11"/>
          </p:nvPr>
        </p:nvSpPr>
        <p:spPr/>
        <p:txBody>
          <a:bodyPr/>
          <a:lstStyle>
            <a:lvl1pPr>
              <a:defRPr/>
            </a:lvl1pPr>
          </a:lstStyle>
          <a:p>
            <a:pPr>
              <a:defRPr/>
            </a:pPr>
            <a:endParaRPr lang="tr-TR" altLang="tr-TR"/>
          </a:p>
        </p:txBody>
      </p:sp>
      <p:sp>
        <p:nvSpPr>
          <p:cNvPr id="9" name="Slide Number Placeholder 5">
            <a:extLst>
              <a:ext uri="{FF2B5EF4-FFF2-40B4-BE49-F238E27FC236}">
                <a16:creationId xmlns:a16="http://schemas.microsoft.com/office/drawing/2014/main" id="{F6C919BE-6341-1F11-CBE9-9989786988CF}"/>
              </a:ext>
            </a:extLst>
          </p:cNvPr>
          <p:cNvSpPr>
            <a:spLocks noGrp="1"/>
          </p:cNvSpPr>
          <p:nvPr>
            <p:ph type="sldNum" sz="quarter" idx="12"/>
          </p:nvPr>
        </p:nvSpPr>
        <p:spPr/>
        <p:txBody>
          <a:bodyPr/>
          <a:lstStyle>
            <a:lvl1pPr>
              <a:defRPr/>
            </a:lvl1pPr>
          </a:lstStyle>
          <a:p>
            <a:pPr>
              <a:defRPr/>
            </a:pPr>
            <a:fld id="{1EDB48D9-EBE7-1745-A82B-7AD4BF691985}" type="slidenum">
              <a:rPr lang="tr-TR" altLang="tr-TR"/>
              <a:pPr>
                <a:defRPr/>
              </a:pPr>
              <a:t>‹#›</a:t>
            </a:fld>
            <a:endParaRPr lang="tr-TR" altLang="tr-TR"/>
          </a:p>
        </p:txBody>
      </p:sp>
    </p:spTree>
    <p:extLst>
      <p:ext uri="{BB962C8B-B14F-4D97-AF65-F5344CB8AC3E}">
        <p14:creationId xmlns:p14="http://schemas.microsoft.com/office/powerpoint/2010/main" val="1643496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3">
            <a:extLst>
              <a:ext uri="{FF2B5EF4-FFF2-40B4-BE49-F238E27FC236}">
                <a16:creationId xmlns:a16="http://schemas.microsoft.com/office/drawing/2014/main" id="{A06B5F1B-8F40-24F7-0ADE-AC0C615D34BB}"/>
              </a:ext>
            </a:extLst>
          </p:cNvPr>
          <p:cNvSpPr>
            <a:spLocks noGrp="1"/>
          </p:cNvSpPr>
          <p:nvPr>
            <p:ph type="dt" sz="half" idx="10"/>
          </p:nvPr>
        </p:nvSpPr>
        <p:spPr/>
        <p:txBody>
          <a:bodyPr/>
          <a:lstStyle>
            <a:lvl1pPr>
              <a:defRPr/>
            </a:lvl1pPr>
          </a:lstStyle>
          <a:p>
            <a:pPr>
              <a:defRPr/>
            </a:pPr>
            <a:fld id="{4EA302BA-3418-824C-9818-9750C55A9C2C}" type="datetime1">
              <a:rPr lang="tr-TR" altLang="tr-TR"/>
              <a:pPr>
                <a:defRPr/>
              </a:pPr>
              <a:t>20.09.2026</a:t>
            </a:fld>
            <a:endParaRPr lang="tr-TR" altLang="tr-TR"/>
          </a:p>
        </p:txBody>
      </p:sp>
      <p:sp>
        <p:nvSpPr>
          <p:cNvPr id="4" name="Footer Placeholder 4">
            <a:extLst>
              <a:ext uri="{FF2B5EF4-FFF2-40B4-BE49-F238E27FC236}">
                <a16:creationId xmlns:a16="http://schemas.microsoft.com/office/drawing/2014/main" id="{8BF546BC-A202-06B7-A6C4-E2A21C17A364}"/>
              </a:ext>
            </a:extLst>
          </p:cNvPr>
          <p:cNvSpPr>
            <a:spLocks noGrp="1"/>
          </p:cNvSpPr>
          <p:nvPr>
            <p:ph type="ftr" sz="quarter" idx="11"/>
          </p:nvPr>
        </p:nvSpPr>
        <p:spPr/>
        <p:txBody>
          <a:bodyPr/>
          <a:lstStyle>
            <a:lvl1pPr>
              <a:defRPr/>
            </a:lvl1pPr>
          </a:lstStyle>
          <a:p>
            <a:pPr>
              <a:defRPr/>
            </a:pPr>
            <a:endParaRPr lang="tr-TR" altLang="tr-TR"/>
          </a:p>
        </p:txBody>
      </p:sp>
      <p:sp>
        <p:nvSpPr>
          <p:cNvPr id="5" name="Slide Number Placeholder 5">
            <a:extLst>
              <a:ext uri="{FF2B5EF4-FFF2-40B4-BE49-F238E27FC236}">
                <a16:creationId xmlns:a16="http://schemas.microsoft.com/office/drawing/2014/main" id="{9D6A52BA-D619-216D-6B3D-A14FEFDE3C72}"/>
              </a:ext>
            </a:extLst>
          </p:cNvPr>
          <p:cNvSpPr>
            <a:spLocks noGrp="1"/>
          </p:cNvSpPr>
          <p:nvPr>
            <p:ph type="sldNum" sz="quarter" idx="12"/>
          </p:nvPr>
        </p:nvSpPr>
        <p:spPr/>
        <p:txBody>
          <a:bodyPr/>
          <a:lstStyle>
            <a:lvl1pPr>
              <a:defRPr/>
            </a:lvl1pPr>
          </a:lstStyle>
          <a:p>
            <a:pPr>
              <a:defRPr/>
            </a:pPr>
            <a:fld id="{1FDAEE54-9536-1049-A57D-C7667C959028}" type="slidenum">
              <a:rPr lang="tr-TR" altLang="tr-TR"/>
              <a:pPr>
                <a:defRPr/>
              </a:pPr>
              <a:t>‹#›</a:t>
            </a:fld>
            <a:endParaRPr lang="tr-TR" altLang="tr-TR"/>
          </a:p>
        </p:txBody>
      </p:sp>
    </p:spTree>
    <p:extLst>
      <p:ext uri="{BB962C8B-B14F-4D97-AF65-F5344CB8AC3E}">
        <p14:creationId xmlns:p14="http://schemas.microsoft.com/office/powerpoint/2010/main" val="2452815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F992B64-7837-585B-85E9-857F50AF6140}"/>
              </a:ext>
            </a:extLst>
          </p:cNvPr>
          <p:cNvSpPr>
            <a:spLocks noGrp="1"/>
          </p:cNvSpPr>
          <p:nvPr>
            <p:ph type="dt" sz="half" idx="10"/>
          </p:nvPr>
        </p:nvSpPr>
        <p:spPr/>
        <p:txBody>
          <a:bodyPr/>
          <a:lstStyle>
            <a:lvl1pPr>
              <a:defRPr/>
            </a:lvl1pPr>
          </a:lstStyle>
          <a:p>
            <a:pPr>
              <a:defRPr/>
            </a:pPr>
            <a:fld id="{03798624-6FF7-F948-9569-48036B32E69B}" type="datetime1">
              <a:rPr lang="tr-TR" altLang="tr-TR"/>
              <a:pPr>
                <a:defRPr/>
              </a:pPr>
              <a:t>20.09.2026</a:t>
            </a:fld>
            <a:endParaRPr lang="tr-TR" altLang="tr-TR"/>
          </a:p>
        </p:txBody>
      </p:sp>
      <p:sp>
        <p:nvSpPr>
          <p:cNvPr id="3" name="Footer Placeholder 4">
            <a:extLst>
              <a:ext uri="{FF2B5EF4-FFF2-40B4-BE49-F238E27FC236}">
                <a16:creationId xmlns:a16="http://schemas.microsoft.com/office/drawing/2014/main" id="{5EBE52C8-552D-F491-23CD-E136ED645C27}"/>
              </a:ext>
            </a:extLst>
          </p:cNvPr>
          <p:cNvSpPr>
            <a:spLocks noGrp="1"/>
          </p:cNvSpPr>
          <p:nvPr>
            <p:ph type="ftr" sz="quarter" idx="11"/>
          </p:nvPr>
        </p:nvSpPr>
        <p:spPr/>
        <p:txBody>
          <a:bodyPr/>
          <a:lstStyle>
            <a:lvl1pPr>
              <a:defRPr/>
            </a:lvl1pPr>
          </a:lstStyle>
          <a:p>
            <a:pPr>
              <a:defRPr/>
            </a:pPr>
            <a:endParaRPr lang="tr-TR" altLang="tr-TR"/>
          </a:p>
        </p:txBody>
      </p:sp>
      <p:sp>
        <p:nvSpPr>
          <p:cNvPr id="4" name="Slide Number Placeholder 5">
            <a:extLst>
              <a:ext uri="{FF2B5EF4-FFF2-40B4-BE49-F238E27FC236}">
                <a16:creationId xmlns:a16="http://schemas.microsoft.com/office/drawing/2014/main" id="{CDBCC21D-051B-4AC9-694B-667A3E56740F}"/>
              </a:ext>
            </a:extLst>
          </p:cNvPr>
          <p:cNvSpPr>
            <a:spLocks noGrp="1"/>
          </p:cNvSpPr>
          <p:nvPr>
            <p:ph type="sldNum" sz="quarter" idx="12"/>
          </p:nvPr>
        </p:nvSpPr>
        <p:spPr/>
        <p:txBody>
          <a:bodyPr/>
          <a:lstStyle>
            <a:lvl1pPr>
              <a:defRPr/>
            </a:lvl1pPr>
          </a:lstStyle>
          <a:p>
            <a:pPr>
              <a:defRPr/>
            </a:pPr>
            <a:fld id="{1FBC6792-D9A3-6E41-8327-419DB56B4405}" type="slidenum">
              <a:rPr lang="tr-TR" altLang="tr-TR"/>
              <a:pPr>
                <a:defRPr/>
              </a:pPr>
              <a:t>‹#›</a:t>
            </a:fld>
            <a:endParaRPr lang="tr-TR" altLang="tr-TR"/>
          </a:p>
        </p:txBody>
      </p:sp>
    </p:spTree>
    <p:extLst>
      <p:ext uri="{BB962C8B-B14F-4D97-AF65-F5344CB8AC3E}">
        <p14:creationId xmlns:p14="http://schemas.microsoft.com/office/powerpoint/2010/main" val="1414039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5" name="Freeform 11" title="right scallop background shape">
            <a:extLst>
              <a:ext uri="{FF2B5EF4-FFF2-40B4-BE49-F238E27FC236}">
                <a16:creationId xmlns:a16="http://schemas.microsoft.com/office/drawing/2014/main" id="{B4CBC792-6799-A4BC-8923-60C0873707B4}"/>
              </a:ext>
            </a:extLst>
          </p:cNvPr>
          <p:cNvSpPr/>
          <p:nvPr/>
        </p:nvSpPr>
        <p:spPr bwMode="auto">
          <a:xfrm>
            <a:off x="5541963" y="0"/>
            <a:ext cx="3602037"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6" name="Rectangle 7">
            <a:extLst>
              <a:ext uri="{FF2B5EF4-FFF2-40B4-BE49-F238E27FC236}">
                <a16:creationId xmlns:a16="http://schemas.microsoft.com/office/drawing/2014/main" id="{FA1609BD-3C4D-69A2-50D1-01887B6911DC}"/>
              </a:ext>
            </a:extLst>
          </p:cNvPr>
          <p:cNvSpPr/>
          <p:nvPr/>
        </p:nvSpPr>
        <p:spPr>
          <a:xfrm>
            <a:off x="0" y="0"/>
            <a:ext cx="2127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10" title="left edge border">
            <a:extLst>
              <a:ext uri="{FF2B5EF4-FFF2-40B4-BE49-F238E27FC236}">
                <a16:creationId xmlns:a16="http://schemas.microsoft.com/office/drawing/2014/main" id="{6020E864-421A-8895-9ADE-192113129A95}"/>
              </a:ext>
            </a:extLst>
          </p:cNvPr>
          <p:cNvSpPr/>
          <p:nvPr/>
        </p:nvSpPr>
        <p:spPr>
          <a:xfrm>
            <a:off x="0" y="0"/>
            <a:ext cx="2127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4" y="457200"/>
            <a:ext cx="2319086" cy="1196671"/>
          </a:xfrm>
        </p:spPr>
        <p:txBody>
          <a:bodyPr anchor="b"/>
          <a:lstStyle>
            <a:lvl1pPr>
              <a:lnSpc>
                <a:spcPct val="100000"/>
              </a:lnSpc>
              <a:defRPr sz="1800" b="1" i="0" cap="all" spc="225" baseline="0">
                <a:solidFill>
                  <a:schemeClr val="accent1"/>
                </a:solidFill>
                <a:latin typeface="+mn-lt"/>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8" name="Date Placeholder 4">
            <a:extLst>
              <a:ext uri="{FF2B5EF4-FFF2-40B4-BE49-F238E27FC236}">
                <a16:creationId xmlns:a16="http://schemas.microsoft.com/office/drawing/2014/main" id="{3E5C4C94-EAA4-DBD6-9800-9C089EDFEEF3}"/>
              </a:ext>
            </a:extLst>
          </p:cNvPr>
          <p:cNvSpPr>
            <a:spLocks noGrp="1"/>
          </p:cNvSpPr>
          <p:nvPr>
            <p:ph type="dt" sz="half" idx="10"/>
          </p:nvPr>
        </p:nvSpPr>
        <p:spPr>
          <a:xfrm>
            <a:off x="573088" y="6375400"/>
            <a:ext cx="925512" cy="349250"/>
          </a:xfrm>
        </p:spPr>
        <p:txBody>
          <a:bodyPr/>
          <a:lstStyle>
            <a:lvl1pPr>
              <a:defRPr/>
            </a:lvl1pPr>
          </a:lstStyle>
          <a:p>
            <a:pPr>
              <a:defRPr/>
            </a:pPr>
            <a:fld id="{783E6CA8-85EF-E649-8EA1-15891BA063E5}" type="datetime1">
              <a:rPr lang="tr-TR" altLang="tr-TR"/>
              <a:pPr>
                <a:defRPr/>
              </a:pPr>
              <a:t>20.09.2026</a:t>
            </a:fld>
            <a:endParaRPr lang="tr-TR" altLang="tr-TR"/>
          </a:p>
        </p:txBody>
      </p:sp>
      <p:sp>
        <p:nvSpPr>
          <p:cNvPr id="9" name="Footer Placeholder 5">
            <a:extLst>
              <a:ext uri="{FF2B5EF4-FFF2-40B4-BE49-F238E27FC236}">
                <a16:creationId xmlns:a16="http://schemas.microsoft.com/office/drawing/2014/main" id="{23A4A15A-7176-468F-5071-0A461A954CC7}"/>
              </a:ext>
            </a:extLst>
          </p:cNvPr>
          <p:cNvSpPr>
            <a:spLocks noGrp="1"/>
          </p:cNvSpPr>
          <p:nvPr>
            <p:ph type="ftr" sz="quarter" idx="11"/>
          </p:nvPr>
        </p:nvSpPr>
        <p:spPr>
          <a:xfrm>
            <a:off x="1577975" y="6375400"/>
            <a:ext cx="2611438" cy="346075"/>
          </a:xfrm>
        </p:spPr>
        <p:txBody>
          <a:bodyPr/>
          <a:lstStyle>
            <a:lvl1pPr>
              <a:defRPr/>
            </a:lvl1pPr>
          </a:lstStyle>
          <a:p>
            <a:pPr>
              <a:defRPr/>
            </a:pPr>
            <a:endParaRPr lang="tr-TR" altLang="tr-TR"/>
          </a:p>
        </p:txBody>
      </p:sp>
      <p:sp>
        <p:nvSpPr>
          <p:cNvPr id="10" name="Slide Number Placeholder 6">
            <a:extLst>
              <a:ext uri="{FF2B5EF4-FFF2-40B4-BE49-F238E27FC236}">
                <a16:creationId xmlns:a16="http://schemas.microsoft.com/office/drawing/2014/main" id="{442D34D8-D64F-DEFB-F9E3-6866A247F33D}"/>
              </a:ext>
            </a:extLst>
          </p:cNvPr>
          <p:cNvSpPr>
            <a:spLocks noGrp="1"/>
          </p:cNvSpPr>
          <p:nvPr>
            <p:ph type="sldNum" sz="quarter" idx="12"/>
          </p:nvPr>
        </p:nvSpPr>
        <p:spPr>
          <a:xfrm>
            <a:off x="4268788" y="6375400"/>
            <a:ext cx="923925" cy="346075"/>
          </a:xfrm>
        </p:spPr>
        <p:txBody>
          <a:bodyPr/>
          <a:lstStyle>
            <a:lvl1pPr>
              <a:defRPr/>
            </a:lvl1pPr>
          </a:lstStyle>
          <a:p>
            <a:pPr>
              <a:defRPr/>
            </a:pPr>
            <a:fld id="{E6BB2ADA-64FC-5941-993A-DE2C7FDD7ACA}" type="slidenum">
              <a:rPr lang="tr-TR" altLang="tr-TR"/>
              <a:pPr>
                <a:defRPr/>
              </a:pPr>
              <a:t>‹#›</a:t>
            </a:fld>
            <a:endParaRPr lang="tr-TR" altLang="tr-TR"/>
          </a:p>
        </p:txBody>
      </p:sp>
    </p:spTree>
    <p:extLst>
      <p:ext uri="{BB962C8B-B14F-4D97-AF65-F5344CB8AC3E}">
        <p14:creationId xmlns:p14="http://schemas.microsoft.com/office/powerpoint/2010/main" val="1134241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Freeform 11" title="right scallop background shape">
            <a:extLst>
              <a:ext uri="{FF2B5EF4-FFF2-40B4-BE49-F238E27FC236}">
                <a16:creationId xmlns:a16="http://schemas.microsoft.com/office/drawing/2014/main" id="{4C13396D-F317-0216-88B6-F608E9968EC3}"/>
              </a:ext>
            </a:extLst>
          </p:cNvPr>
          <p:cNvSpPr/>
          <p:nvPr/>
        </p:nvSpPr>
        <p:spPr bwMode="auto">
          <a:xfrm>
            <a:off x="5541963" y="0"/>
            <a:ext cx="3602037"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6" name="Rectangle 11">
            <a:extLst>
              <a:ext uri="{FF2B5EF4-FFF2-40B4-BE49-F238E27FC236}">
                <a16:creationId xmlns:a16="http://schemas.microsoft.com/office/drawing/2014/main" id="{63C502AD-2E1A-44AE-92CE-0ECFA9663B62}"/>
              </a:ext>
            </a:extLst>
          </p:cNvPr>
          <p:cNvSpPr/>
          <p:nvPr/>
        </p:nvSpPr>
        <p:spPr>
          <a:xfrm>
            <a:off x="0" y="0"/>
            <a:ext cx="2127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12" title="left edge border">
            <a:extLst>
              <a:ext uri="{FF2B5EF4-FFF2-40B4-BE49-F238E27FC236}">
                <a16:creationId xmlns:a16="http://schemas.microsoft.com/office/drawing/2014/main" id="{C8889404-8934-F74D-9CBD-3897DAAA99B5}"/>
              </a:ext>
            </a:extLst>
          </p:cNvPr>
          <p:cNvSpPr/>
          <p:nvPr/>
        </p:nvSpPr>
        <p:spPr>
          <a:xfrm>
            <a:off x="0" y="0"/>
            <a:ext cx="2127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12598" y="1"/>
            <a:ext cx="5516689" cy="685799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tr-TR" noProof="0"/>
              <a:t>Resim eklemek için simgeye tıklayın</a:t>
            </a:r>
            <a:endParaRPr lang="en-US" noProof="0" dirty="0"/>
          </a:p>
        </p:txBody>
      </p:sp>
      <p:sp>
        <p:nvSpPr>
          <p:cNvPr id="2" name="Title 1"/>
          <p:cNvSpPr>
            <a:spLocks noGrp="1"/>
          </p:cNvSpPr>
          <p:nvPr>
            <p:ph type="title"/>
          </p:nvPr>
        </p:nvSpPr>
        <p:spPr>
          <a:xfrm>
            <a:off x="6253413" y="457200"/>
            <a:ext cx="2319088" cy="1196670"/>
          </a:xfrm>
        </p:spPr>
        <p:txBody>
          <a:bodyPr anchor="b"/>
          <a:lstStyle>
            <a:lvl1pPr>
              <a:lnSpc>
                <a:spcPct val="100000"/>
              </a:lnSpc>
              <a:defRPr sz="1800" b="1" i="0" spc="225" baseline="0">
                <a:solidFill>
                  <a:schemeClr val="accent1"/>
                </a:solidFill>
                <a:latin typeface="+mn-lt"/>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8" name="Date Placeholder 4">
            <a:extLst>
              <a:ext uri="{FF2B5EF4-FFF2-40B4-BE49-F238E27FC236}">
                <a16:creationId xmlns:a16="http://schemas.microsoft.com/office/drawing/2014/main" id="{37BEABCA-8878-9454-0881-4BB20A7A2C6D}"/>
              </a:ext>
            </a:extLst>
          </p:cNvPr>
          <p:cNvSpPr>
            <a:spLocks noGrp="1"/>
          </p:cNvSpPr>
          <p:nvPr>
            <p:ph type="dt" sz="half" idx="10"/>
          </p:nvPr>
        </p:nvSpPr>
        <p:spPr>
          <a:xfrm>
            <a:off x="574675" y="6375400"/>
            <a:ext cx="923925" cy="349250"/>
          </a:xfrm>
        </p:spPr>
        <p:txBody>
          <a:bodyPr/>
          <a:lstStyle>
            <a:lvl1pPr>
              <a:defRPr/>
            </a:lvl1pPr>
          </a:lstStyle>
          <a:p>
            <a:pPr>
              <a:defRPr/>
            </a:pPr>
            <a:fld id="{416B5B83-9031-2F4A-B85A-4ED56C2F8AFC}" type="datetime1">
              <a:rPr lang="tr-TR" altLang="tr-TR"/>
              <a:pPr>
                <a:defRPr/>
              </a:pPr>
              <a:t>20.09.2026</a:t>
            </a:fld>
            <a:endParaRPr lang="tr-TR" altLang="tr-TR"/>
          </a:p>
        </p:txBody>
      </p:sp>
      <p:sp>
        <p:nvSpPr>
          <p:cNvPr id="9" name="Footer Placeholder 5">
            <a:extLst>
              <a:ext uri="{FF2B5EF4-FFF2-40B4-BE49-F238E27FC236}">
                <a16:creationId xmlns:a16="http://schemas.microsoft.com/office/drawing/2014/main" id="{0D6737D1-643D-18F6-67DD-D318A69E0A35}"/>
              </a:ext>
            </a:extLst>
          </p:cNvPr>
          <p:cNvSpPr>
            <a:spLocks noGrp="1"/>
          </p:cNvSpPr>
          <p:nvPr>
            <p:ph type="ftr" sz="quarter" idx="11"/>
          </p:nvPr>
        </p:nvSpPr>
        <p:spPr>
          <a:xfrm>
            <a:off x="1577975" y="6375400"/>
            <a:ext cx="2611438" cy="346075"/>
          </a:xfrm>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id="{6DFEDDF6-691C-FBCC-C97C-F98054AC5A75}"/>
              </a:ext>
            </a:extLst>
          </p:cNvPr>
          <p:cNvSpPr>
            <a:spLocks noGrp="1"/>
          </p:cNvSpPr>
          <p:nvPr>
            <p:ph type="sldNum" sz="quarter" idx="12"/>
          </p:nvPr>
        </p:nvSpPr>
        <p:spPr>
          <a:xfrm>
            <a:off x="4256088" y="6375400"/>
            <a:ext cx="947737" cy="346075"/>
          </a:xfrm>
        </p:spPr>
        <p:txBody>
          <a:bodyPr/>
          <a:lstStyle>
            <a:lvl1pPr>
              <a:defRPr/>
            </a:lvl1pPr>
          </a:lstStyle>
          <a:p>
            <a:pPr>
              <a:defRPr/>
            </a:pPr>
            <a:fld id="{E2C5C521-01C3-F34E-9464-21E649126D74}" type="slidenum">
              <a:rPr lang="tr-TR" altLang="tr-TR"/>
              <a:pPr>
                <a:defRPr/>
              </a:pPr>
              <a:t>‹#›</a:t>
            </a:fld>
            <a:endParaRPr lang="tr-TR" altLang="tr-TR"/>
          </a:p>
        </p:txBody>
      </p:sp>
    </p:spTree>
    <p:extLst>
      <p:ext uri="{BB962C8B-B14F-4D97-AF65-F5344CB8AC3E}">
        <p14:creationId xmlns:p14="http://schemas.microsoft.com/office/powerpoint/2010/main" val="2554537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2103F10F-7063-66AB-1D9C-7A683CE9C76D}"/>
              </a:ext>
            </a:extLst>
          </p:cNvPr>
          <p:cNvSpPr>
            <a:spLocks noGrp="1"/>
          </p:cNvSpPr>
          <p:nvPr>
            <p:ph type="dt" sz="half" idx="10"/>
          </p:nvPr>
        </p:nvSpPr>
        <p:spPr/>
        <p:txBody>
          <a:bodyPr/>
          <a:lstStyle>
            <a:lvl1pPr>
              <a:defRPr/>
            </a:lvl1pPr>
          </a:lstStyle>
          <a:p>
            <a:pPr>
              <a:defRPr/>
            </a:pPr>
            <a:fld id="{C2F520BF-D661-1948-A612-652FD1B8E6EA}" type="datetime1">
              <a:rPr lang="tr-TR" altLang="tr-TR"/>
              <a:pPr>
                <a:defRPr/>
              </a:pPr>
              <a:t>20.09.2026</a:t>
            </a:fld>
            <a:endParaRPr lang="tr-TR" altLang="tr-TR"/>
          </a:p>
        </p:txBody>
      </p:sp>
      <p:sp>
        <p:nvSpPr>
          <p:cNvPr id="5" name="Footer Placeholder 4">
            <a:extLst>
              <a:ext uri="{FF2B5EF4-FFF2-40B4-BE49-F238E27FC236}">
                <a16:creationId xmlns:a16="http://schemas.microsoft.com/office/drawing/2014/main" id="{9B1CD6CB-3CA0-2C04-8D0B-33FEBF9E16C8}"/>
              </a:ext>
            </a:extLst>
          </p:cNvPr>
          <p:cNvSpPr>
            <a:spLocks noGrp="1"/>
          </p:cNvSpPr>
          <p:nvPr>
            <p:ph type="ftr" sz="quarter" idx="11"/>
          </p:nvPr>
        </p:nvSpPr>
        <p:spPr/>
        <p:txBody>
          <a:bodyPr/>
          <a:lstStyle>
            <a:lvl1pPr>
              <a:defRPr/>
            </a:lvl1pPr>
          </a:lstStyle>
          <a:p>
            <a:pPr>
              <a:defRPr/>
            </a:pPr>
            <a:endParaRPr lang="tr-TR" altLang="tr-TR"/>
          </a:p>
        </p:txBody>
      </p:sp>
      <p:sp>
        <p:nvSpPr>
          <p:cNvPr id="6" name="Slide Number Placeholder 5">
            <a:extLst>
              <a:ext uri="{FF2B5EF4-FFF2-40B4-BE49-F238E27FC236}">
                <a16:creationId xmlns:a16="http://schemas.microsoft.com/office/drawing/2014/main" id="{123232A3-9560-6D70-E37A-44936513684B}"/>
              </a:ext>
            </a:extLst>
          </p:cNvPr>
          <p:cNvSpPr>
            <a:spLocks noGrp="1"/>
          </p:cNvSpPr>
          <p:nvPr>
            <p:ph type="sldNum" sz="quarter" idx="12"/>
          </p:nvPr>
        </p:nvSpPr>
        <p:spPr/>
        <p:txBody>
          <a:bodyPr/>
          <a:lstStyle>
            <a:lvl1pPr>
              <a:defRPr/>
            </a:lvl1pPr>
          </a:lstStyle>
          <a:p>
            <a:pPr>
              <a:defRPr/>
            </a:pPr>
            <a:fld id="{394216C9-A641-A948-BDFD-94A4555D9935}" type="slidenum">
              <a:rPr lang="tr-TR" altLang="tr-TR"/>
              <a:pPr>
                <a:defRPr/>
              </a:pPr>
              <a:t>‹#›</a:t>
            </a:fld>
            <a:endParaRPr lang="tr-TR" altLang="tr-TR"/>
          </a:p>
        </p:txBody>
      </p:sp>
    </p:spTree>
    <p:extLst>
      <p:ext uri="{BB962C8B-B14F-4D97-AF65-F5344CB8AC3E}">
        <p14:creationId xmlns:p14="http://schemas.microsoft.com/office/powerpoint/2010/main" val="26331163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890D6FB8-ABFC-119C-3696-7F348607489B}"/>
              </a:ext>
            </a:extLst>
          </p:cNvPr>
          <p:cNvSpPr>
            <a:spLocks noGrp="1"/>
          </p:cNvSpPr>
          <p:nvPr>
            <p:ph type="dt" sz="half" idx="10"/>
          </p:nvPr>
        </p:nvSpPr>
        <p:spPr/>
        <p:txBody>
          <a:bodyPr/>
          <a:lstStyle>
            <a:lvl1pPr>
              <a:defRPr/>
            </a:lvl1pPr>
          </a:lstStyle>
          <a:p>
            <a:pPr>
              <a:defRPr/>
            </a:pPr>
            <a:fld id="{935D2221-20C0-BD4C-8485-EC786FB480AC}" type="datetime1">
              <a:rPr lang="tr-TR" altLang="tr-TR"/>
              <a:pPr>
                <a:defRPr/>
              </a:pPr>
              <a:t>20.09.2026</a:t>
            </a:fld>
            <a:endParaRPr lang="tr-TR" altLang="tr-TR"/>
          </a:p>
        </p:txBody>
      </p:sp>
      <p:sp>
        <p:nvSpPr>
          <p:cNvPr id="5" name="Footer Placeholder 4">
            <a:extLst>
              <a:ext uri="{FF2B5EF4-FFF2-40B4-BE49-F238E27FC236}">
                <a16:creationId xmlns:a16="http://schemas.microsoft.com/office/drawing/2014/main" id="{B879F99F-65DE-387E-3823-DA59E700CDB8}"/>
              </a:ext>
            </a:extLst>
          </p:cNvPr>
          <p:cNvSpPr>
            <a:spLocks noGrp="1"/>
          </p:cNvSpPr>
          <p:nvPr>
            <p:ph type="ftr" sz="quarter" idx="11"/>
          </p:nvPr>
        </p:nvSpPr>
        <p:spPr/>
        <p:txBody>
          <a:bodyPr/>
          <a:lstStyle>
            <a:lvl1pPr>
              <a:defRPr/>
            </a:lvl1pPr>
          </a:lstStyle>
          <a:p>
            <a:pPr>
              <a:defRPr/>
            </a:pPr>
            <a:endParaRPr lang="tr-TR" altLang="tr-TR"/>
          </a:p>
        </p:txBody>
      </p:sp>
      <p:sp>
        <p:nvSpPr>
          <p:cNvPr id="6" name="Slide Number Placeholder 5">
            <a:extLst>
              <a:ext uri="{FF2B5EF4-FFF2-40B4-BE49-F238E27FC236}">
                <a16:creationId xmlns:a16="http://schemas.microsoft.com/office/drawing/2014/main" id="{D3B86251-1A66-5A55-5354-35BC736299A7}"/>
              </a:ext>
            </a:extLst>
          </p:cNvPr>
          <p:cNvSpPr>
            <a:spLocks noGrp="1"/>
          </p:cNvSpPr>
          <p:nvPr>
            <p:ph type="sldNum" sz="quarter" idx="12"/>
          </p:nvPr>
        </p:nvSpPr>
        <p:spPr/>
        <p:txBody>
          <a:bodyPr/>
          <a:lstStyle>
            <a:lvl1pPr>
              <a:defRPr/>
            </a:lvl1pPr>
          </a:lstStyle>
          <a:p>
            <a:pPr>
              <a:defRPr/>
            </a:pPr>
            <a:fld id="{F7A93D98-5AFD-A446-A86B-C8C9743C38DA}" type="slidenum">
              <a:rPr lang="tr-TR" altLang="tr-TR"/>
              <a:pPr>
                <a:defRPr/>
              </a:pPr>
              <a:t>‹#›</a:t>
            </a:fld>
            <a:endParaRPr lang="tr-TR" altLang="tr-TR"/>
          </a:p>
        </p:txBody>
      </p:sp>
    </p:spTree>
    <p:extLst>
      <p:ext uri="{BB962C8B-B14F-4D97-AF65-F5344CB8AC3E}">
        <p14:creationId xmlns:p14="http://schemas.microsoft.com/office/powerpoint/2010/main" val="3786471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BEAB60-63F8-C4B3-5370-367C33522444}"/>
              </a:ext>
            </a:extLst>
          </p:cNvPr>
          <p:cNvSpPr>
            <a:spLocks noGrp="1"/>
          </p:cNvSpPr>
          <p:nvPr>
            <p:ph type="title"/>
          </p:nvPr>
        </p:nvSpPr>
        <p:spPr>
          <a:xfrm>
            <a:off x="938213" y="382588"/>
            <a:ext cx="7634287" cy="149225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1027" name="Text Placeholder 2">
            <a:extLst>
              <a:ext uri="{FF2B5EF4-FFF2-40B4-BE49-F238E27FC236}">
                <a16:creationId xmlns:a16="http://schemas.microsoft.com/office/drawing/2014/main" id="{F219D72A-F14B-19B1-D7FB-B3DC243FDCA9}"/>
              </a:ext>
            </a:extLst>
          </p:cNvPr>
          <p:cNvSpPr>
            <a:spLocks noGrp="1" noChangeArrowheads="1"/>
          </p:cNvSpPr>
          <p:nvPr>
            <p:ph type="body" idx="1"/>
          </p:nvPr>
        </p:nvSpPr>
        <p:spPr bwMode="auto">
          <a:xfrm>
            <a:off x="938213" y="2286000"/>
            <a:ext cx="7634287"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4" name="Date Placeholder 3">
            <a:extLst>
              <a:ext uri="{FF2B5EF4-FFF2-40B4-BE49-F238E27FC236}">
                <a16:creationId xmlns:a16="http://schemas.microsoft.com/office/drawing/2014/main" id="{841B6697-C18B-A36F-E8D0-D66678B13658}"/>
              </a:ext>
            </a:extLst>
          </p:cNvPr>
          <p:cNvSpPr>
            <a:spLocks noGrp="1"/>
          </p:cNvSpPr>
          <p:nvPr>
            <p:ph type="dt" sz="half" idx="2"/>
          </p:nvPr>
        </p:nvSpPr>
        <p:spPr>
          <a:xfrm>
            <a:off x="938213" y="6375400"/>
            <a:ext cx="1747837" cy="349250"/>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lumMod val="65000"/>
                    <a:lumOff val="35000"/>
                  </a:schemeClr>
                </a:solidFill>
                <a:latin typeface="+mn-lt"/>
              </a:defRPr>
            </a:lvl1pPr>
          </a:lstStyle>
          <a:p>
            <a:pPr>
              <a:defRPr/>
            </a:pPr>
            <a:fld id="{E1985E31-48AA-854F-A183-A04B11D667FA}" type="datetime1">
              <a:rPr lang="tr-TR" altLang="tr-TR"/>
              <a:pPr>
                <a:defRPr/>
              </a:pPr>
              <a:t>20.09.2026</a:t>
            </a:fld>
            <a:endParaRPr lang="tr-TR" altLang="tr-TR"/>
          </a:p>
        </p:txBody>
      </p:sp>
      <p:sp>
        <p:nvSpPr>
          <p:cNvPr id="5" name="Footer Placeholder 4">
            <a:extLst>
              <a:ext uri="{FF2B5EF4-FFF2-40B4-BE49-F238E27FC236}">
                <a16:creationId xmlns:a16="http://schemas.microsoft.com/office/drawing/2014/main" id="{1CDCE18B-837C-682B-F6F6-5E256A4CA8CE}"/>
              </a:ext>
            </a:extLst>
          </p:cNvPr>
          <p:cNvSpPr>
            <a:spLocks noGrp="1"/>
          </p:cNvSpPr>
          <p:nvPr>
            <p:ph type="ftr" sz="quarter" idx="3"/>
          </p:nvPr>
        </p:nvSpPr>
        <p:spPr>
          <a:xfrm>
            <a:off x="3028950" y="6375400"/>
            <a:ext cx="3086100" cy="34607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tx1">
                    <a:lumMod val="65000"/>
                    <a:lumOff val="35000"/>
                  </a:schemeClr>
                </a:solidFill>
                <a:latin typeface="+mn-lt"/>
              </a:defRPr>
            </a:lvl1pPr>
          </a:lstStyle>
          <a:p>
            <a:pPr>
              <a:defRPr/>
            </a:pPr>
            <a:endParaRPr lang="tr-TR" altLang="tr-TR"/>
          </a:p>
        </p:txBody>
      </p:sp>
      <p:sp>
        <p:nvSpPr>
          <p:cNvPr id="6" name="Slide Number Placeholder 5">
            <a:extLst>
              <a:ext uri="{FF2B5EF4-FFF2-40B4-BE49-F238E27FC236}">
                <a16:creationId xmlns:a16="http://schemas.microsoft.com/office/drawing/2014/main" id="{470201CD-E72C-1833-B78F-1E33442648D0}"/>
              </a:ext>
            </a:extLst>
          </p:cNvPr>
          <p:cNvSpPr>
            <a:spLocks noGrp="1"/>
          </p:cNvSpPr>
          <p:nvPr>
            <p:ph type="sldNum" sz="quarter" idx="4"/>
          </p:nvPr>
        </p:nvSpPr>
        <p:spPr>
          <a:xfrm>
            <a:off x="6457950" y="6375400"/>
            <a:ext cx="2114550" cy="346075"/>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lumMod val="65000"/>
                    <a:lumOff val="35000"/>
                  </a:schemeClr>
                </a:solidFill>
                <a:latin typeface="+mn-lt"/>
              </a:defRPr>
            </a:lvl1pPr>
          </a:lstStyle>
          <a:p>
            <a:pPr>
              <a:defRPr/>
            </a:pPr>
            <a:fld id="{F0B67F61-60BE-7248-86D0-0DD3352BE932}" type="slidenum">
              <a:rPr lang="tr-TR" altLang="tr-TR"/>
              <a:pPr>
                <a:defRPr/>
              </a:pPr>
              <a:t>‹#›</a:t>
            </a:fld>
            <a:endParaRPr lang="tr-TR" altLang="tr-TR"/>
          </a:p>
        </p:txBody>
      </p:sp>
      <p:sp>
        <p:nvSpPr>
          <p:cNvPr id="12" name="Rectangle 11">
            <a:extLst>
              <a:ext uri="{FF2B5EF4-FFF2-40B4-BE49-F238E27FC236}">
                <a16:creationId xmlns:a16="http://schemas.microsoft.com/office/drawing/2014/main" id="{61C0F11A-4A9C-83F3-3556-7C819F430E73}"/>
              </a:ext>
            </a:extLst>
          </p:cNvPr>
          <p:cNvSpPr/>
          <p:nvPr/>
        </p:nvSpPr>
        <p:spPr>
          <a:xfrm>
            <a:off x="8931275" y="0"/>
            <a:ext cx="2127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
        <p:nvSpPr>
          <p:cNvPr id="10" name="Rectangle 9" title="right edge border">
            <a:extLst>
              <a:ext uri="{FF2B5EF4-FFF2-40B4-BE49-F238E27FC236}">
                <a16:creationId xmlns:a16="http://schemas.microsoft.com/office/drawing/2014/main" id="{4BA6B6E8-BB9E-9CE9-4E08-B9DDB08132D3}"/>
              </a:ext>
            </a:extLst>
          </p:cNvPr>
          <p:cNvSpPr/>
          <p:nvPr/>
        </p:nvSpPr>
        <p:spPr>
          <a:xfrm>
            <a:off x="8931275" y="0"/>
            <a:ext cx="2127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
        <p:nvSpPr>
          <p:cNvPr id="1033" name="Freeform 5">
            <a:extLst>
              <a:ext uri="{FF2B5EF4-FFF2-40B4-BE49-F238E27FC236}">
                <a16:creationId xmlns:a16="http://schemas.microsoft.com/office/drawing/2014/main" id="{C31FA8B4-62B5-80E9-1E5C-FC51E2155A84}"/>
              </a:ext>
            </a:extLst>
          </p:cNvPr>
          <p:cNvSpPr>
            <a:spLocks/>
          </p:cNvSpPr>
          <p:nvPr/>
        </p:nvSpPr>
        <p:spPr bwMode="auto">
          <a:xfrm>
            <a:off x="0" y="0"/>
            <a:ext cx="679450" cy="6858000"/>
          </a:xfrm>
          <a:custGeom>
            <a:avLst/>
            <a:gdLst>
              <a:gd name="T0" fmla="*/ 2147483646 w 211"/>
              <a:gd name="T1" fmla="*/ 2147483646 h 2160"/>
              <a:gd name="T2" fmla="*/ 2147483646 w 211"/>
              <a:gd name="T3" fmla="*/ 2147483646 h 2160"/>
              <a:gd name="T4" fmla="*/ 2147483646 w 211"/>
              <a:gd name="T5" fmla="*/ 2147483646 h 2160"/>
              <a:gd name="T6" fmla="*/ 2147483646 w 211"/>
              <a:gd name="T7" fmla="*/ 2147483646 h 2160"/>
              <a:gd name="T8" fmla="*/ 2147483646 w 211"/>
              <a:gd name="T9" fmla="*/ 2147483646 h 2160"/>
              <a:gd name="T10" fmla="*/ 2147483646 w 211"/>
              <a:gd name="T11" fmla="*/ 2147483646 h 2160"/>
              <a:gd name="T12" fmla="*/ 2147483646 w 211"/>
              <a:gd name="T13" fmla="*/ 2147483646 h 2160"/>
              <a:gd name="T14" fmla="*/ 2147483646 w 211"/>
              <a:gd name="T15" fmla="*/ 2147483646 h 2160"/>
              <a:gd name="T16" fmla="*/ 2147483646 w 211"/>
              <a:gd name="T17" fmla="*/ 0 h 2160"/>
              <a:gd name="T18" fmla="*/ 0 w 211"/>
              <a:gd name="T19" fmla="*/ 0 h 2160"/>
              <a:gd name="T20" fmla="*/ 0 w 211"/>
              <a:gd name="T21" fmla="*/ 2147483646 h 2160"/>
              <a:gd name="T22" fmla="*/ 2147483646 w 211"/>
              <a:gd name="T23" fmla="*/ 2147483646 h 2160"/>
              <a:gd name="T24" fmla="*/ 2147483646 w 211"/>
              <a:gd name="T25" fmla="*/ 2147483646 h 2160"/>
              <a:gd name="T26" fmla="*/ 2147483646 w 211"/>
              <a:gd name="T27" fmla="*/ 2147483646 h 21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Tree>
  </p:cSld>
  <p:clrMap bg1="lt1" tx1="dk1" bg2="lt2" tx2="dk2" accent1="accent1" accent2="accent2" accent3="accent3" accent4="accent4" accent5="accent5" accent6="accent6" hlink="hlink" folHlink="folHlink"/>
  <p:sldLayoutIdLst>
    <p:sldLayoutId id="2147484718" r:id="rId1"/>
    <p:sldLayoutId id="2147484711" r:id="rId2"/>
    <p:sldLayoutId id="2147484719" r:id="rId3"/>
    <p:sldLayoutId id="2147484712" r:id="rId4"/>
    <p:sldLayoutId id="2147484713" r:id="rId5"/>
    <p:sldLayoutId id="2147484714" r:id="rId6"/>
    <p:sldLayoutId id="2147484715" r:id="rId7"/>
    <p:sldLayoutId id="2147484720" r:id="rId8"/>
    <p:sldLayoutId id="2147484721" r:id="rId9"/>
    <p:sldLayoutId id="2147484716" r:id="rId10"/>
    <p:sldLayoutId id="2147484717" r:id="rId11"/>
  </p:sldLayoutIdLst>
  <p:hf hdr="0" ftr="0" dt="0"/>
  <p:txStyles>
    <p:titleStyle>
      <a:lvl1pPr algn="l" defTabSz="685800" rtl="0" eaLnBrk="0" fontAlgn="base" hangingPunct="0">
        <a:lnSpc>
          <a:spcPct val="90000"/>
        </a:lnSpc>
        <a:spcBef>
          <a:spcPct val="0"/>
        </a:spcBef>
        <a:spcAft>
          <a:spcPct val="0"/>
        </a:spcAft>
        <a:defRPr sz="5100" kern="1200" cap="all" spc="150">
          <a:solidFill>
            <a:schemeClr val="tx2"/>
          </a:solidFill>
          <a:latin typeface="+mj-lt"/>
          <a:ea typeface="+mj-ea"/>
          <a:cs typeface="+mj-cs"/>
        </a:defRPr>
      </a:lvl1pPr>
      <a:lvl2pPr algn="l" defTabSz="685800" rtl="0" eaLnBrk="0" fontAlgn="base" hangingPunct="0">
        <a:lnSpc>
          <a:spcPct val="90000"/>
        </a:lnSpc>
        <a:spcBef>
          <a:spcPct val="0"/>
        </a:spcBef>
        <a:spcAft>
          <a:spcPct val="0"/>
        </a:spcAft>
        <a:defRPr sz="5100">
          <a:solidFill>
            <a:schemeClr val="tx2"/>
          </a:solidFill>
          <a:latin typeface="Impact" panose="020B0806030902050204" pitchFamily="34" charset="0"/>
        </a:defRPr>
      </a:lvl2pPr>
      <a:lvl3pPr algn="l" defTabSz="685800" rtl="0" eaLnBrk="0" fontAlgn="base" hangingPunct="0">
        <a:lnSpc>
          <a:spcPct val="90000"/>
        </a:lnSpc>
        <a:spcBef>
          <a:spcPct val="0"/>
        </a:spcBef>
        <a:spcAft>
          <a:spcPct val="0"/>
        </a:spcAft>
        <a:defRPr sz="5100">
          <a:solidFill>
            <a:schemeClr val="tx2"/>
          </a:solidFill>
          <a:latin typeface="Impact" panose="020B0806030902050204" pitchFamily="34" charset="0"/>
        </a:defRPr>
      </a:lvl3pPr>
      <a:lvl4pPr algn="l" defTabSz="685800" rtl="0" eaLnBrk="0" fontAlgn="base" hangingPunct="0">
        <a:lnSpc>
          <a:spcPct val="90000"/>
        </a:lnSpc>
        <a:spcBef>
          <a:spcPct val="0"/>
        </a:spcBef>
        <a:spcAft>
          <a:spcPct val="0"/>
        </a:spcAft>
        <a:defRPr sz="5100">
          <a:solidFill>
            <a:schemeClr val="tx2"/>
          </a:solidFill>
          <a:latin typeface="Impact" panose="020B0806030902050204" pitchFamily="34" charset="0"/>
        </a:defRPr>
      </a:lvl4pPr>
      <a:lvl5pPr algn="l" defTabSz="685800" rtl="0" eaLnBrk="0" fontAlgn="base" hangingPunct="0">
        <a:lnSpc>
          <a:spcPct val="90000"/>
        </a:lnSpc>
        <a:spcBef>
          <a:spcPct val="0"/>
        </a:spcBef>
        <a:spcAft>
          <a:spcPct val="0"/>
        </a:spcAft>
        <a:defRPr sz="5100">
          <a:solidFill>
            <a:schemeClr val="tx2"/>
          </a:solidFill>
          <a:latin typeface="Impact" panose="020B0806030902050204" pitchFamily="34" charset="0"/>
        </a:defRPr>
      </a:lvl5pPr>
      <a:lvl6pPr marL="457200" algn="l" defTabSz="685800" rtl="0" fontAlgn="base">
        <a:lnSpc>
          <a:spcPct val="90000"/>
        </a:lnSpc>
        <a:spcBef>
          <a:spcPct val="0"/>
        </a:spcBef>
        <a:spcAft>
          <a:spcPct val="0"/>
        </a:spcAft>
        <a:defRPr sz="5100">
          <a:solidFill>
            <a:schemeClr val="tx2"/>
          </a:solidFill>
          <a:latin typeface="Impact" panose="020B0806030902050204" pitchFamily="34" charset="0"/>
        </a:defRPr>
      </a:lvl6pPr>
      <a:lvl7pPr marL="914400" algn="l" defTabSz="685800" rtl="0" fontAlgn="base">
        <a:lnSpc>
          <a:spcPct val="90000"/>
        </a:lnSpc>
        <a:spcBef>
          <a:spcPct val="0"/>
        </a:spcBef>
        <a:spcAft>
          <a:spcPct val="0"/>
        </a:spcAft>
        <a:defRPr sz="5100">
          <a:solidFill>
            <a:schemeClr val="tx2"/>
          </a:solidFill>
          <a:latin typeface="Impact" panose="020B0806030902050204" pitchFamily="34" charset="0"/>
        </a:defRPr>
      </a:lvl7pPr>
      <a:lvl8pPr marL="1371600" algn="l" defTabSz="685800" rtl="0" fontAlgn="base">
        <a:lnSpc>
          <a:spcPct val="90000"/>
        </a:lnSpc>
        <a:spcBef>
          <a:spcPct val="0"/>
        </a:spcBef>
        <a:spcAft>
          <a:spcPct val="0"/>
        </a:spcAft>
        <a:defRPr sz="5100">
          <a:solidFill>
            <a:schemeClr val="tx2"/>
          </a:solidFill>
          <a:latin typeface="Impact" panose="020B0806030902050204" pitchFamily="34" charset="0"/>
        </a:defRPr>
      </a:lvl8pPr>
      <a:lvl9pPr marL="1828800" algn="l" defTabSz="685800" rtl="0" fontAlgn="base">
        <a:lnSpc>
          <a:spcPct val="90000"/>
        </a:lnSpc>
        <a:spcBef>
          <a:spcPct val="0"/>
        </a:spcBef>
        <a:spcAft>
          <a:spcPct val="0"/>
        </a:spcAft>
        <a:defRPr sz="5100">
          <a:solidFill>
            <a:schemeClr val="tx2"/>
          </a:solidFill>
          <a:latin typeface="Impact" panose="020B0806030902050204" pitchFamily="34" charset="0"/>
        </a:defRPr>
      </a:lvl9pPr>
    </p:titleStyle>
    <p:bodyStyle>
      <a:lvl1pPr marL="228600" indent="-228600" algn="l" defTabSz="685800" rtl="0" eaLnBrk="0" fontAlgn="base" hangingPunct="0">
        <a:lnSpc>
          <a:spcPct val="110000"/>
        </a:lnSpc>
        <a:spcBef>
          <a:spcPts val="700"/>
        </a:spcBef>
        <a:spcAft>
          <a:spcPct val="0"/>
        </a:spcAft>
        <a:buClr>
          <a:schemeClr val="tx2"/>
        </a:buClr>
        <a:buFont typeface="Arial" panose="020B0604020202020204" pitchFamily="34" charset="0"/>
        <a:buChar char="•"/>
        <a:defRPr sz="2000" kern="1200">
          <a:solidFill>
            <a:srgbClr val="595959"/>
          </a:solidFill>
          <a:latin typeface="+mn-lt"/>
          <a:ea typeface="+mn-ea"/>
          <a:cs typeface="+mn-cs"/>
        </a:defRPr>
      </a:lvl1pPr>
      <a:lvl2pPr marL="685800" indent="-228600" algn="l" defTabSz="685800" rtl="0" eaLnBrk="0" fontAlgn="base" hangingPunct="0">
        <a:lnSpc>
          <a:spcPct val="110000"/>
        </a:lnSpc>
        <a:spcBef>
          <a:spcPts val="700"/>
        </a:spcBef>
        <a:spcAft>
          <a:spcPct val="0"/>
        </a:spcAft>
        <a:buClr>
          <a:schemeClr val="tx2"/>
        </a:buClr>
        <a:buFont typeface="Gill Sans MT" panose="020B0502020104020203" pitchFamily="34" charset="0"/>
        <a:buChar char="–"/>
        <a:defRPr kern="1200">
          <a:solidFill>
            <a:srgbClr val="595959"/>
          </a:solidFill>
          <a:latin typeface="+mn-lt"/>
          <a:ea typeface="+mn-ea"/>
          <a:cs typeface="+mn-cs"/>
        </a:defRPr>
      </a:lvl2pPr>
      <a:lvl3pPr marL="1143000" indent="-228600" algn="l" defTabSz="685800" rtl="0" eaLnBrk="0" fontAlgn="base" hangingPunct="0">
        <a:lnSpc>
          <a:spcPct val="110000"/>
        </a:lnSpc>
        <a:spcBef>
          <a:spcPts val="700"/>
        </a:spcBef>
        <a:spcAft>
          <a:spcPct val="0"/>
        </a:spcAft>
        <a:buClr>
          <a:schemeClr val="tx2"/>
        </a:buClr>
        <a:buFont typeface="Arial" panose="020B0604020202020204" pitchFamily="34" charset="0"/>
        <a:buChar char="•"/>
        <a:defRPr sz="1600" kern="1200">
          <a:solidFill>
            <a:srgbClr val="595959"/>
          </a:solidFill>
          <a:latin typeface="+mn-lt"/>
          <a:ea typeface="+mn-ea"/>
          <a:cs typeface="+mn-cs"/>
        </a:defRPr>
      </a:lvl3pPr>
      <a:lvl4pPr marL="1600200" indent="-228600" algn="l" defTabSz="685800" rtl="0" eaLnBrk="0" fontAlgn="base" hangingPunct="0">
        <a:lnSpc>
          <a:spcPct val="110000"/>
        </a:lnSpc>
        <a:spcBef>
          <a:spcPts val="700"/>
        </a:spcBef>
        <a:spcAft>
          <a:spcPct val="0"/>
        </a:spcAft>
        <a:buClr>
          <a:schemeClr val="tx2"/>
        </a:buClr>
        <a:buFont typeface="Gill Sans MT" panose="020B0502020104020203" pitchFamily="34" charset="0"/>
        <a:buChar char="–"/>
        <a:defRPr sz="1400" kern="1200">
          <a:solidFill>
            <a:srgbClr val="595959"/>
          </a:solidFill>
          <a:latin typeface="+mn-lt"/>
          <a:ea typeface="+mn-ea"/>
          <a:cs typeface="+mn-cs"/>
        </a:defRPr>
      </a:lvl4pPr>
      <a:lvl5pPr marL="2057400" indent="-228600" algn="l" defTabSz="685800" rtl="0" eaLnBrk="0" fontAlgn="base" hangingPunct="0">
        <a:lnSpc>
          <a:spcPct val="110000"/>
        </a:lnSpc>
        <a:spcBef>
          <a:spcPts val="700"/>
        </a:spcBef>
        <a:spcAft>
          <a:spcPct val="0"/>
        </a:spcAft>
        <a:buClr>
          <a:schemeClr val="tx2"/>
        </a:buClr>
        <a:buFont typeface="Arial" panose="020B0604020202020204" pitchFamily="34" charset="0"/>
        <a:buChar char="•"/>
        <a:defRPr sz="1400" kern="1200">
          <a:solidFill>
            <a:srgbClr val="595959"/>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hukuk.gantep.edu.tr/iletisim.php" TargetMode="Externa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hukuk.gantep.edu.tr/iletisi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ukuk.gantep.edu.t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hukuk.gantep.edu.tr/pages.php?url=ogrenci-danisman-listesi-136" TargetMode="External"/><Relationship Id="rId4" Type="http://schemas.openxmlformats.org/officeDocument/2006/relationships/hyperlink" Target="https://hukuk.gantep.edu.tr/pages.php?url=ders-programi-10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3" Type="http://schemas.openxmlformats.org/officeDocument/2006/relationships/hyperlink" Target="http://kutuphane.gantep.edu.t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eg"/></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1D21332B-FE15-41A6-8919-8563A89EA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170" name="1 Başlık">
            <a:extLst>
              <a:ext uri="{FF2B5EF4-FFF2-40B4-BE49-F238E27FC236}">
                <a16:creationId xmlns:a16="http://schemas.microsoft.com/office/drawing/2014/main" id="{C1BDB864-8ED0-0CF6-DFCD-4C04E4D3AC4E}"/>
              </a:ext>
            </a:extLst>
          </p:cNvPr>
          <p:cNvSpPr>
            <a:spLocks noGrp="1"/>
          </p:cNvSpPr>
          <p:nvPr>
            <p:ph type="ctrTitle"/>
          </p:nvPr>
        </p:nvSpPr>
        <p:spPr>
          <a:xfrm>
            <a:off x="771675" y="3741641"/>
            <a:ext cx="7600649" cy="1857901"/>
          </a:xfrm>
        </p:spPr>
        <p:txBody>
          <a:bodyPr anchor="t">
            <a:normAutofit/>
          </a:bodyPr>
          <a:lstStyle/>
          <a:p>
            <a:pPr eaLnBrk="1" fontAlgn="auto" hangingPunct="1">
              <a:spcAft>
                <a:spcPts val="0"/>
              </a:spcAft>
              <a:defRPr/>
            </a:pPr>
            <a:br>
              <a:rPr lang="tr-TR" altLang="tr-TR" sz="2400" b="1" cap="none">
                <a:latin typeface="Calibri" panose="020F0502020204030204" pitchFamily="34" charset="0"/>
              </a:rPr>
            </a:br>
            <a:r>
              <a:rPr lang="tr-TR" altLang="tr-TR" sz="2400" b="1" cap="none">
                <a:latin typeface="Calibri" panose="020F0502020204030204" pitchFamily="34" charset="0"/>
              </a:rPr>
              <a:t>GAZİANTEP ÜNİVERSİTESİ </a:t>
            </a:r>
            <a:br>
              <a:rPr lang="tr-TR" altLang="tr-TR" sz="2400" b="1" cap="none">
                <a:latin typeface="Calibri" panose="020F0502020204030204" pitchFamily="34" charset="0"/>
              </a:rPr>
            </a:br>
            <a:r>
              <a:rPr lang="tr-TR" altLang="tr-TR" sz="2400" b="1" cap="none">
                <a:latin typeface="Calibri" panose="020F0502020204030204" pitchFamily="34" charset="0"/>
              </a:rPr>
              <a:t>HUKUK FAKÜLTESİ</a:t>
            </a:r>
            <a:br>
              <a:rPr lang="tr-TR" altLang="tr-TR" sz="2400" cap="none">
                <a:latin typeface="Calibri" panose="020F0502020204030204" pitchFamily="34" charset="0"/>
              </a:rPr>
            </a:br>
            <a:endParaRPr lang="tr-TR" altLang="tr-TR" sz="2400" cap="none" dirty="0">
              <a:latin typeface="Calibri" panose="020F0502020204030204" pitchFamily="34" charset="0"/>
            </a:endParaRPr>
          </a:p>
        </p:txBody>
      </p:sp>
      <p:sp>
        <p:nvSpPr>
          <p:cNvPr id="7171" name="2 Alt Başlık">
            <a:extLst>
              <a:ext uri="{FF2B5EF4-FFF2-40B4-BE49-F238E27FC236}">
                <a16:creationId xmlns:a16="http://schemas.microsoft.com/office/drawing/2014/main" id="{1811D93C-F1B2-875D-D350-5D8E5956FFCA}"/>
              </a:ext>
            </a:extLst>
          </p:cNvPr>
          <p:cNvSpPr>
            <a:spLocks noGrp="1"/>
          </p:cNvSpPr>
          <p:nvPr>
            <p:ph type="subTitle" idx="1"/>
          </p:nvPr>
        </p:nvSpPr>
        <p:spPr>
          <a:xfrm>
            <a:off x="1554984" y="4009912"/>
            <a:ext cx="6034030" cy="660679"/>
          </a:xfrm>
        </p:spPr>
        <p:txBody>
          <a:bodyPr rtlCol="0">
            <a:normAutofit fontScale="25000" lnSpcReduction="20000"/>
          </a:bodyPr>
          <a:lstStyle/>
          <a:p>
            <a:pPr marL="63500" eaLnBrk="1" fontAlgn="auto" hangingPunct="1">
              <a:lnSpc>
                <a:spcPct val="90000"/>
              </a:lnSpc>
              <a:spcBef>
                <a:spcPct val="0"/>
              </a:spcBef>
              <a:spcAft>
                <a:spcPts val="600"/>
              </a:spcAft>
              <a:defRPr/>
            </a:pPr>
            <a:endParaRPr lang="tr-TR" altLang="tr-TR" sz="8000">
              <a:latin typeface="Calibri" panose="020F0502020204030204" pitchFamily="34" charset="0"/>
              <a:cs typeface="Calibri" panose="020F0502020204030204" pitchFamily="34" charset="0"/>
            </a:endParaRPr>
          </a:p>
          <a:p>
            <a:pPr marL="63500" eaLnBrk="1" fontAlgn="auto" hangingPunct="1">
              <a:lnSpc>
                <a:spcPct val="90000"/>
              </a:lnSpc>
              <a:spcBef>
                <a:spcPct val="0"/>
              </a:spcBef>
              <a:spcAft>
                <a:spcPts val="600"/>
              </a:spcAft>
              <a:defRPr/>
            </a:pPr>
            <a:endParaRPr lang="tr-TR" altLang="tr-TR" sz="8000">
              <a:latin typeface="Calibri" panose="020F0502020204030204" pitchFamily="34" charset="0"/>
              <a:cs typeface="Calibri" panose="020F0502020204030204" pitchFamily="34" charset="0"/>
            </a:endParaRPr>
          </a:p>
          <a:p>
            <a:pPr marL="63500" eaLnBrk="1" fontAlgn="auto" hangingPunct="1">
              <a:lnSpc>
                <a:spcPct val="90000"/>
              </a:lnSpc>
              <a:spcBef>
                <a:spcPct val="0"/>
              </a:spcBef>
              <a:spcAft>
                <a:spcPts val="600"/>
              </a:spcAft>
              <a:defRPr/>
            </a:pPr>
            <a:endParaRPr lang="tr-TR" altLang="tr-TR" sz="8000">
              <a:latin typeface="Calibri" panose="020F0502020204030204" pitchFamily="34" charset="0"/>
              <a:cs typeface="Calibri" panose="020F0502020204030204" pitchFamily="34" charset="0"/>
            </a:endParaRPr>
          </a:p>
          <a:p>
            <a:pPr marL="63500" eaLnBrk="1" fontAlgn="auto" hangingPunct="1">
              <a:lnSpc>
                <a:spcPct val="90000"/>
              </a:lnSpc>
              <a:spcBef>
                <a:spcPct val="0"/>
              </a:spcBef>
              <a:spcAft>
                <a:spcPts val="600"/>
              </a:spcAft>
              <a:defRPr/>
            </a:pPr>
            <a:endParaRPr lang="tr-TR" altLang="tr-TR" sz="8000">
              <a:latin typeface="Calibri" panose="020F0502020204030204" pitchFamily="34" charset="0"/>
              <a:cs typeface="Calibri" panose="020F0502020204030204" pitchFamily="34" charset="0"/>
            </a:endParaRPr>
          </a:p>
          <a:p>
            <a:pPr marL="63500" eaLnBrk="1" fontAlgn="auto" hangingPunct="1">
              <a:lnSpc>
                <a:spcPct val="90000"/>
              </a:lnSpc>
              <a:spcBef>
                <a:spcPct val="0"/>
              </a:spcBef>
              <a:spcAft>
                <a:spcPts val="600"/>
              </a:spcAft>
              <a:defRPr/>
            </a:pPr>
            <a:r>
              <a:rPr lang="tr-TR" altLang="tr-TR" sz="8000">
                <a:latin typeface="Calibri" panose="020F0502020204030204" pitchFamily="34" charset="0"/>
                <a:cs typeface="Calibri" panose="020F0502020204030204" pitchFamily="34" charset="0"/>
              </a:rPr>
              <a:t>2026-2027 AKADEMİK YILI</a:t>
            </a:r>
          </a:p>
          <a:p>
            <a:pPr marL="63500" eaLnBrk="1" fontAlgn="auto" hangingPunct="1">
              <a:lnSpc>
                <a:spcPct val="90000"/>
              </a:lnSpc>
              <a:spcBef>
                <a:spcPct val="0"/>
              </a:spcBef>
              <a:spcAft>
                <a:spcPts val="600"/>
              </a:spcAft>
              <a:defRPr/>
            </a:pPr>
            <a:r>
              <a:rPr lang="tr-TR" altLang="tr-TR" sz="8000">
                <a:latin typeface="Calibri" panose="020F0502020204030204" pitchFamily="34" charset="0"/>
                <a:cs typeface="Calibri" panose="020F0502020204030204" pitchFamily="34" charset="0"/>
              </a:rPr>
              <a:t> ÖĞRENCİ UYUM PROGRAMI</a:t>
            </a:r>
          </a:p>
          <a:p>
            <a:pPr marL="63500" eaLnBrk="1" fontAlgn="auto" hangingPunct="1">
              <a:lnSpc>
                <a:spcPct val="90000"/>
              </a:lnSpc>
              <a:spcBef>
                <a:spcPct val="0"/>
              </a:spcBef>
              <a:spcAft>
                <a:spcPts val="600"/>
              </a:spcAft>
              <a:defRPr/>
            </a:pPr>
            <a:endParaRPr lang="tr-TR" altLang="tr-TR" sz="200" i="1">
              <a:latin typeface="Calibri" panose="020F0502020204030204" pitchFamily="34" charset="0"/>
              <a:cs typeface="Calibri" panose="020F0502020204030204" pitchFamily="34" charset="0"/>
            </a:endParaRPr>
          </a:p>
          <a:p>
            <a:pPr marL="63500" eaLnBrk="1" fontAlgn="auto" hangingPunct="1">
              <a:lnSpc>
                <a:spcPct val="90000"/>
              </a:lnSpc>
              <a:spcBef>
                <a:spcPct val="0"/>
              </a:spcBef>
              <a:spcAft>
                <a:spcPts val="600"/>
              </a:spcAft>
              <a:defRPr/>
            </a:pPr>
            <a:endParaRPr lang="tr-TR" altLang="tr-TR" sz="200">
              <a:latin typeface="Calibri" panose="020F0502020204030204" pitchFamily="34" charset="0"/>
              <a:cs typeface="Calibri" panose="020F0502020204030204" pitchFamily="34" charset="0"/>
            </a:endParaRPr>
          </a:p>
          <a:p>
            <a:pPr marL="63500" eaLnBrk="1" fontAlgn="auto" hangingPunct="1">
              <a:lnSpc>
                <a:spcPct val="90000"/>
              </a:lnSpc>
              <a:spcBef>
                <a:spcPct val="0"/>
              </a:spcBef>
              <a:spcAft>
                <a:spcPts val="600"/>
              </a:spcAft>
              <a:defRPr/>
            </a:pPr>
            <a:endParaRPr lang="tr-TR" altLang="tr-TR" sz="200" dirty="0">
              <a:latin typeface="Calibri" panose="020F0502020204030204" pitchFamily="34" charset="0"/>
              <a:cs typeface="Calibri" panose="020F0502020204030204" pitchFamily="34" charset="0"/>
            </a:endParaRPr>
          </a:p>
        </p:txBody>
      </p:sp>
      <p:sp>
        <p:nvSpPr>
          <p:cNvPr id="7179" name="Freeform 6">
            <a:extLst>
              <a:ext uri="{FF2B5EF4-FFF2-40B4-BE49-F238E27FC236}">
                <a16:creationId xmlns:a16="http://schemas.microsoft.com/office/drawing/2014/main" id="{439F6CA3-780D-4C3A-A889-C705E7E7D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TR"/>
          </a:p>
        </p:txBody>
      </p:sp>
      <p:pic>
        <p:nvPicPr>
          <p:cNvPr id="2" name="Picture 1">
            <a:extLst>
              <a:ext uri="{FF2B5EF4-FFF2-40B4-BE49-F238E27FC236}">
                <a16:creationId xmlns:a16="http://schemas.microsoft.com/office/drawing/2014/main" id="{1A4ADEB3-573E-2613-8670-7E290673F336}"/>
              </a:ext>
            </a:extLst>
          </p:cNvPr>
          <p:cNvPicPr>
            <a:picLocks noChangeAspect="1"/>
          </p:cNvPicPr>
          <p:nvPr/>
        </p:nvPicPr>
        <p:blipFill>
          <a:blip r:embed="rId2"/>
          <a:stretch>
            <a:fillRect/>
          </a:stretch>
        </p:blipFill>
        <p:spPr>
          <a:xfrm>
            <a:off x="3328271" y="941544"/>
            <a:ext cx="2487458" cy="2487458"/>
          </a:xfrm>
          <a:prstGeom prst="rect">
            <a:avLst/>
          </a:prstGeom>
        </p:spPr>
      </p:pic>
      <p:sp>
        <p:nvSpPr>
          <p:cNvPr id="7172" name="3 Slayt Numarası Yer Tutucusu">
            <a:extLst>
              <a:ext uri="{FF2B5EF4-FFF2-40B4-BE49-F238E27FC236}">
                <a16:creationId xmlns:a16="http://schemas.microsoft.com/office/drawing/2014/main" id="{53896378-A7D3-B92B-2F9C-E25531982562}"/>
              </a:ext>
            </a:extLst>
          </p:cNvPr>
          <p:cNvSpPr>
            <a:spLocks noGrp="1"/>
          </p:cNvSpPr>
          <p:nvPr>
            <p:ph type="sldNum" sz="quarter" idx="12"/>
          </p:nvPr>
        </p:nvSpPr>
        <p:spPr bwMode="auto">
          <a:xfrm>
            <a:off x="6800413" y="6375679"/>
            <a:ext cx="1747292" cy="34579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0" compatLnSpc="1">
            <a:prstTxWarp prst="textNoShape">
              <a:avLst/>
            </a:prstTxWarp>
            <a:normAutofit/>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ts val="600"/>
              </a:spcAft>
              <a:buClrTx/>
              <a:buFontTx/>
              <a:buNone/>
            </a:pPr>
            <a:fld id="{EE0B98EC-6A85-D249-9ACC-2C8E4B1E9D6C}" type="slidenum">
              <a:rPr lang="tr-TR" altLang="tr-TR" sz="1600" smtClean="0">
                <a:solidFill>
                  <a:schemeClr val="tx1">
                    <a:lumMod val="50000"/>
                    <a:lumOff val="50000"/>
                  </a:schemeClr>
                </a:solidFill>
                <a:latin typeface="Georgia" panose="02040502050405020303" pitchFamily="18" charset="0"/>
                <a:cs typeface="Arial" panose="020B0604020202020204" pitchFamily="34" charset="0"/>
              </a:rPr>
              <a:pPr fontAlgn="base">
                <a:lnSpc>
                  <a:spcPct val="100000"/>
                </a:lnSpc>
                <a:spcBef>
                  <a:spcPct val="0"/>
                </a:spcBef>
                <a:spcAft>
                  <a:spcPts val="600"/>
                </a:spcAft>
                <a:buClrTx/>
                <a:buFontTx/>
                <a:buNone/>
              </a:pPr>
              <a:t>1</a:t>
            </a:fld>
            <a:endParaRPr lang="tr-TR" altLang="tr-TR" sz="1600">
              <a:solidFill>
                <a:schemeClr val="tx1">
                  <a:lumMod val="50000"/>
                  <a:lumOff val="50000"/>
                </a:schemeClr>
              </a:solidFill>
              <a:latin typeface="Georgia" panose="02040502050405020303" pitchFamily="18" charset="0"/>
              <a:cs typeface="Arial" panose="020B0604020202020204" pitchFamily="34" charset="0"/>
            </a:endParaRPr>
          </a:p>
        </p:txBody>
      </p:sp>
      <p:sp>
        <p:nvSpPr>
          <p:cNvPr id="7181" name="Rectangle 7180">
            <a:extLst>
              <a:ext uri="{FF2B5EF4-FFF2-40B4-BE49-F238E27FC236}">
                <a16:creationId xmlns:a16="http://schemas.microsoft.com/office/drawing/2014/main" id="{E6335BA4-3C40-424B-A885-29B1007B80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Başlık">
            <a:extLst>
              <a:ext uri="{FF2B5EF4-FFF2-40B4-BE49-F238E27FC236}">
                <a16:creationId xmlns:a16="http://schemas.microsoft.com/office/drawing/2014/main" id="{EBB1CD72-92D6-8E6C-B8EA-D3BCEB5AAD9E}"/>
              </a:ext>
            </a:extLst>
          </p:cNvPr>
          <p:cNvSpPr>
            <a:spLocks noGrp="1"/>
          </p:cNvSpPr>
          <p:nvPr>
            <p:ph type="title"/>
          </p:nvPr>
        </p:nvSpPr>
        <p:spPr>
          <a:xfrm>
            <a:off x="373063" y="260350"/>
            <a:ext cx="8362950" cy="900113"/>
          </a:xfrm>
        </p:spPr>
        <p:txBody>
          <a:bodyPr>
            <a:normAutofit fontScale="90000"/>
          </a:bodyPr>
          <a:lstStyle/>
          <a:p>
            <a:pPr algn="ctr" eaLnBrk="1" fontAlgn="auto" hangingPunct="1">
              <a:spcAft>
                <a:spcPts val="0"/>
              </a:spcAft>
              <a:defRPr/>
            </a:pPr>
            <a:r>
              <a:rPr lang="tr-TR" altLang="tr-TR" b="1" i="1" dirty="0">
                <a:latin typeface="Calibri" panose="020F0502020204030204" pitchFamily="34" charset="0"/>
              </a:rPr>
              <a:t>    	</a:t>
            </a:r>
            <a:r>
              <a:rPr lang="tr-TR" altLang="tr-TR" sz="3600" i="1" dirty="0">
                <a:solidFill>
                  <a:srgbClr val="FF0000"/>
                </a:solidFill>
                <a:latin typeface="Calibri" panose="020F0502020204030204" pitchFamily="34" charset="0"/>
                <a:cs typeface="Calibri" panose="020F0502020204030204" pitchFamily="34" charset="0"/>
              </a:rPr>
              <a:t>Merhaba Sevgili Öğrencilerimiz,</a:t>
            </a:r>
            <a:br>
              <a:rPr lang="tr-TR" altLang="tr-TR" sz="3600" i="1" dirty="0">
                <a:solidFill>
                  <a:srgbClr val="FF0000"/>
                </a:solidFill>
                <a:latin typeface="Calibri" panose="020F0502020204030204" pitchFamily="34" charset="0"/>
                <a:cs typeface="Calibri" panose="020F0502020204030204" pitchFamily="34" charset="0"/>
              </a:rPr>
            </a:br>
            <a:r>
              <a:rPr lang="tr-TR" altLang="tr-TR" sz="3600" i="1" dirty="0">
                <a:solidFill>
                  <a:srgbClr val="FF0000"/>
                </a:solidFill>
                <a:latin typeface="Calibri" panose="020F0502020204030204" pitchFamily="34" charset="0"/>
                <a:cs typeface="Calibri" panose="020F0502020204030204" pitchFamily="34" charset="0"/>
              </a:rPr>
              <a:t>Fakültemize Hoş geldiniz…</a:t>
            </a:r>
          </a:p>
        </p:txBody>
      </p:sp>
      <p:sp>
        <p:nvSpPr>
          <p:cNvPr id="8195" name="2 İçerik Yer Tutucusu">
            <a:extLst>
              <a:ext uri="{FF2B5EF4-FFF2-40B4-BE49-F238E27FC236}">
                <a16:creationId xmlns:a16="http://schemas.microsoft.com/office/drawing/2014/main" id="{11FFF8EF-43AD-3111-192B-7754220AD2E0}"/>
              </a:ext>
            </a:extLst>
          </p:cNvPr>
          <p:cNvSpPr>
            <a:spLocks noGrp="1"/>
          </p:cNvSpPr>
          <p:nvPr>
            <p:ph idx="1"/>
          </p:nvPr>
        </p:nvSpPr>
        <p:spPr>
          <a:xfrm>
            <a:off x="455613" y="1477963"/>
            <a:ext cx="8453437" cy="4897437"/>
          </a:xfrm>
        </p:spPr>
        <p:txBody>
          <a:bodyPr rtlCol="0">
            <a:normAutofit lnSpcReduction="10000"/>
          </a:bodyPr>
          <a:lstStyle/>
          <a:p>
            <a:pPr marL="365125" indent="-255588" algn="just" eaLnBrk="1" fontAlgn="auto" hangingPunct="1">
              <a:buClr>
                <a:srgbClr val="87492C"/>
              </a:buClr>
              <a:buFont typeface="Georgia" panose="02040502050405020303" pitchFamily="18" charset="0"/>
              <a:buNone/>
              <a:defRPr/>
            </a:pPr>
            <a:r>
              <a:rPr lang="tr-TR" altLang="tr-TR" sz="2400" dirty="0">
                <a:solidFill>
                  <a:schemeClr val="tx1">
                    <a:lumMod val="65000"/>
                    <a:lumOff val="35000"/>
                  </a:schemeClr>
                </a:solidFill>
                <a:latin typeface="Calibri" panose="020F0502020204030204" pitchFamily="34" charset="0"/>
                <a:cs typeface="Calibri" panose="020F0502020204030204" pitchFamily="34" charset="0"/>
              </a:rPr>
              <a:t>	</a:t>
            </a:r>
            <a:r>
              <a:rPr lang="tr-TR" altLang="tr-TR" sz="2400" b="1" i="1" u="sng" dirty="0">
                <a:solidFill>
                  <a:schemeClr val="tx1">
                    <a:lumMod val="65000"/>
                    <a:lumOff val="35000"/>
                  </a:schemeClr>
                </a:solidFill>
                <a:latin typeface="Calibri" panose="020F0502020204030204" pitchFamily="34" charset="0"/>
                <a:cs typeface="Calibri" panose="020F0502020204030204" pitchFamily="34" charset="0"/>
              </a:rPr>
              <a:t>Gaziantep Üniversitesi Hukuk Fakültesi’nde</a:t>
            </a:r>
            <a:r>
              <a:rPr lang="tr-TR" altLang="tr-TR" sz="2400" b="1" dirty="0">
                <a:solidFill>
                  <a:schemeClr val="tx1">
                    <a:lumMod val="65000"/>
                    <a:lumOff val="35000"/>
                  </a:schemeClr>
                </a:solidFill>
                <a:latin typeface="Calibri" panose="020F0502020204030204" pitchFamily="34" charset="0"/>
                <a:cs typeface="Calibri" panose="020F0502020204030204" pitchFamily="34" charset="0"/>
              </a:rPr>
              <a:t> </a:t>
            </a:r>
            <a:r>
              <a:rPr lang="tr-TR" altLang="tr-TR" sz="2400" dirty="0">
                <a:solidFill>
                  <a:schemeClr val="tx1">
                    <a:lumMod val="65000"/>
                    <a:lumOff val="35000"/>
                  </a:schemeClr>
                </a:solidFill>
                <a:latin typeface="Calibri" panose="020F0502020204030204" pitchFamily="34" charset="0"/>
              </a:rPr>
              <a:t>dört yıllık öğreniminiz bu yıl </a:t>
            </a:r>
            <a:r>
              <a:rPr lang="tr-TR" altLang="tr-TR" sz="2400" dirty="0">
                <a:solidFill>
                  <a:schemeClr val="tx1">
                    <a:lumMod val="65000"/>
                    <a:lumOff val="35000"/>
                  </a:schemeClr>
                </a:solidFill>
                <a:latin typeface="Calibri" panose="020F0502020204030204" pitchFamily="34" charset="0"/>
                <a:cs typeface="Calibri" panose="020F0502020204030204" pitchFamily="34" charset="0"/>
              </a:rPr>
              <a:t>itibarı ile başlıyor. Fakültemize daha kolay uyum sağlamak ve henüz yolun başında bazı konularda bilgi eksikliğinizi tamamlayarak, zorlu ve yorucu bir süreç olan hukuk eğitiminizde bilinçli öğrenciler olarak daha başarılı bir gelecek tasarlayabilmenizi önemli görüyoruz.</a:t>
            </a:r>
          </a:p>
          <a:p>
            <a:pPr marL="365125" indent="-255588" algn="just" eaLnBrk="1" fontAlgn="auto" hangingPunct="1">
              <a:buClr>
                <a:srgbClr val="87492C"/>
              </a:buClr>
              <a:buFont typeface="Georgia" panose="02040502050405020303" pitchFamily="18" charset="0"/>
              <a:buNone/>
              <a:defRPr/>
            </a:pPr>
            <a:endParaRPr lang="tr-TR" altLang="tr-TR" sz="2400" dirty="0">
              <a:solidFill>
                <a:schemeClr val="tx1">
                  <a:lumMod val="65000"/>
                  <a:lumOff val="35000"/>
                </a:schemeClr>
              </a:solidFill>
              <a:latin typeface="Calibri" panose="020F0502020204030204" pitchFamily="34" charset="0"/>
              <a:cs typeface="Calibri" panose="020F0502020204030204" pitchFamily="34" charset="0"/>
            </a:endParaRPr>
          </a:p>
          <a:p>
            <a:pPr marL="365125" indent="-255588" algn="just" eaLnBrk="1" fontAlgn="auto" hangingPunct="1">
              <a:buClr>
                <a:srgbClr val="87492C"/>
              </a:buClr>
              <a:buFont typeface="Georgia" panose="02040502050405020303" pitchFamily="18" charset="0"/>
              <a:buNone/>
              <a:defRPr/>
            </a:pPr>
            <a:r>
              <a:rPr lang="tr-TR" altLang="tr-TR" sz="2400" dirty="0">
                <a:solidFill>
                  <a:schemeClr val="tx1">
                    <a:lumMod val="65000"/>
                    <a:lumOff val="35000"/>
                  </a:schemeClr>
                </a:solidFill>
                <a:latin typeface="Calibri" panose="020F0502020204030204" pitchFamily="34" charset="0"/>
                <a:cs typeface="Calibri" panose="020F0502020204030204" pitchFamily="34" charset="0"/>
              </a:rPr>
              <a:t>	Bu doğrultuda bugün bu sunum ile </a:t>
            </a:r>
            <a:r>
              <a:rPr lang="tr-TR" altLang="tr-TR" sz="2400" b="1" dirty="0">
                <a:solidFill>
                  <a:schemeClr val="tx1">
                    <a:lumMod val="65000"/>
                    <a:lumOff val="35000"/>
                  </a:schemeClr>
                </a:solidFill>
                <a:latin typeface="Calibri" panose="020F0502020204030204" pitchFamily="34" charset="0"/>
                <a:cs typeface="Calibri" panose="020F0502020204030204" pitchFamily="34" charset="0"/>
              </a:rPr>
              <a:t>Hukuk Fakültesi’nin genel yapısı, eğitim öğretim esasları, sınavlar, tarafınızdan yararlanılabilecek üniversite ve fakülte kaynakları ve uymanızın ve uygulamanızın sizlere yarar sağlayacağını düşündüğümüz kurallar </a:t>
            </a:r>
            <a:r>
              <a:rPr lang="tr-TR" altLang="tr-TR" sz="2400" dirty="0">
                <a:solidFill>
                  <a:schemeClr val="tx1">
                    <a:lumMod val="65000"/>
                    <a:lumOff val="35000"/>
                  </a:schemeClr>
                </a:solidFill>
                <a:latin typeface="Calibri" panose="020F0502020204030204" pitchFamily="34" charset="0"/>
                <a:cs typeface="Calibri" panose="020F0502020204030204" pitchFamily="34" charset="0"/>
              </a:rPr>
              <a:t>hakkında kısa bilgiler sunulacaktır. </a:t>
            </a:r>
          </a:p>
          <a:p>
            <a:pPr marL="365125" indent="-255588" algn="just" eaLnBrk="1" fontAlgn="auto" hangingPunct="1">
              <a:buClr>
                <a:srgbClr val="87492C"/>
              </a:buClr>
              <a:buFont typeface="Georgia" panose="02040502050405020303" pitchFamily="18" charset="0"/>
              <a:buChar char="•"/>
              <a:defRPr/>
            </a:pPr>
            <a:endParaRPr lang="tr-TR" altLang="tr-TR" sz="2400" dirty="0">
              <a:solidFill>
                <a:schemeClr val="tx1">
                  <a:lumMod val="65000"/>
                  <a:lumOff val="35000"/>
                </a:schemeClr>
              </a:solidFill>
              <a:latin typeface="Calibri" panose="020F0502020204030204" pitchFamily="34" charset="0"/>
            </a:endParaRPr>
          </a:p>
        </p:txBody>
      </p:sp>
      <p:sp>
        <p:nvSpPr>
          <p:cNvPr id="8196" name="3 Slayt Numarası Yer Tutucusu">
            <a:extLst>
              <a:ext uri="{FF2B5EF4-FFF2-40B4-BE49-F238E27FC236}">
                <a16:creationId xmlns:a16="http://schemas.microsoft.com/office/drawing/2014/main" id="{B81904AF-93DA-4CE4-6CBF-E1CBA38AA3F7}"/>
              </a:ext>
            </a:extLst>
          </p:cNvPr>
          <p:cNvSpPr>
            <a:spLocks noGrp="1"/>
          </p:cNvSpPr>
          <p:nvPr>
            <p:ph type="sldNum" sz="quarter" idx="12"/>
          </p:nvPr>
        </p:nvSpPr>
        <p:spPr bwMode="auto">
          <a:xfrm>
            <a:off x="8174038" y="6375400"/>
            <a:ext cx="7620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56F5F644-B307-FC4A-8767-9599374D9B58}"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2</a:t>
            </a:fld>
            <a:endParaRPr lang="tr-TR" altLang="tr-TR" sz="1800">
              <a:solidFill>
                <a:srgbClr val="FFFFFF"/>
              </a:solidFill>
              <a:latin typeface="Georgia" panose="02040502050405020303" pitchFamily="18"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Başlık">
            <a:extLst>
              <a:ext uri="{FF2B5EF4-FFF2-40B4-BE49-F238E27FC236}">
                <a16:creationId xmlns:a16="http://schemas.microsoft.com/office/drawing/2014/main" id="{9A4D022B-EA82-170E-BDA5-BA1C1DB4CFDF}"/>
              </a:ext>
            </a:extLst>
          </p:cNvPr>
          <p:cNvSpPr>
            <a:spLocks noGrp="1"/>
          </p:cNvSpPr>
          <p:nvPr>
            <p:ph type="title"/>
          </p:nvPr>
        </p:nvSpPr>
        <p:spPr>
          <a:xfrm>
            <a:off x="971550" y="44450"/>
            <a:ext cx="8229600" cy="863600"/>
          </a:xfrm>
        </p:spPr>
        <p:txBody>
          <a:bodyPr>
            <a:normAutofit fontScale="90000"/>
          </a:bodyPr>
          <a:lstStyle/>
          <a:p>
            <a:pPr eaLnBrk="1" fontAlgn="auto" hangingPunct="1">
              <a:spcAft>
                <a:spcPts val="0"/>
              </a:spcAft>
              <a:defRPr/>
            </a:pPr>
            <a:br>
              <a:rPr lang="tr-TR" altLang="tr-TR" sz="3200" b="1">
                <a:latin typeface="Calibri" panose="020F0502020204030204" pitchFamily="34" charset="0"/>
                <a:cs typeface="Calibri" panose="020F0502020204030204" pitchFamily="34" charset="0"/>
              </a:rPr>
            </a:br>
            <a:r>
              <a:rPr lang="tr-TR" altLang="tr-TR" sz="3200" b="1">
                <a:latin typeface="Calibri" panose="020F0502020204030204" pitchFamily="34" charset="0"/>
                <a:cs typeface="Calibri" panose="020F0502020204030204" pitchFamily="34" charset="0"/>
              </a:rPr>
              <a:t>Fakültemizin Tarihçesi ve Genel Tanıtım</a:t>
            </a:r>
            <a:br>
              <a:rPr lang="tr-TR" altLang="tr-TR" sz="3200">
                <a:latin typeface="Calibri" panose="020F0502020204030204" pitchFamily="34" charset="0"/>
                <a:cs typeface="Calibri" panose="020F0502020204030204" pitchFamily="34" charset="0"/>
              </a:rPr>
            </a:br>
            <a:endParaRPr lang="tr-TR" altLang="tr-TR" sz="3200">
              <a:latin typeface="Calibri" panose="020F0502020204030204" pitchFamily="34" charset="0"/>
              <a:cs typeface="Calibri" panose="020F0502020204030204" pitchFamily="34" charset="0"/>
            </a:endParaRPr>
          </a:p>
        </p:txBody>
      </p:sp>
      <p:sp>
        <p:nvSpPr>
          <p:cNvPr id="10243" name="2 İçerik Yer Tutucusu">
            <a:extLst>
              <a:ext uri="{FF2B5EF4-FFF2-40B4-BE49-F238E27FC236}">
                <a16:creationId xmlns:a16="http://schemas.microsoft.com/office/drawing/2014/main" id="{73868EA7-C4D1-8854-57DB-EB1EC6286287}"/>
              </a:ext>
            </a:extLst>
          </p:cNvPr>
          <p:cNvSpPr>
            <a:spLocks noGrp="1"/>
          </p:cNvSpPr>
          <p:nvPr>
            <p:ph idx="1"/>
          </p:nvPr>
        </p:nvSpPr>
        <p:spPr>
          <a:xfrm>
            <a:off x="611188" y="1152525"/>
            <a:ext cx="8064500" cy="6381750"/>
          </a:xfrm>
        </p:spPr>
        <p:txBody>
          <a:bodyPr rtlCol="0">
            <a:normAutofit/>
          </a:bodyPr>
          <a:lstStyle/>
          <a:p>
            <a:pPr marL="452438" indent="-342900" algn="just" eaLnBrk="1" fontAlgn="auto" hangingPunct="1">
              <a:buFont typeface="Wingdings" pitchFamily="2" charset="2"/>
              <a:buChar char="Ø"/>
              <a:defRPr/>
            </a:pP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Gaziantep Üniversitesi Hukuk Fakültesi, Bakanlar Kurulu'nun </a:t>
            </a:r>
            <a:r>
              <a:rPr lang="tr-TR" altLang="tr-TR" sz="2200" b="1" dirty="0">
                <a:solidFill>
                  <a:schemeClr val="tx1">
                    <a:lumMod val="65000"/>
                    <a:lumOff val="35000"/>
                  </a:schemeClr>
                </a:solidFill>
                <a:latin typeface="Calibri" panose="020F0502020204030204" pitchFamily="34" charset="0"/>
                <a:cs typeface="Calibri" panose="020F0502020204030204" pitchFamily="34" charset="0"/>
              </a:rPr>
              <a:t>27.09.2010 tarih </a:t>
            </a: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ve 2010/938 sayılı kararıyla kurulmuş olup, </a:t>
            </a:r>
            <a:r>
              <a:rPr lang="tr-TR" altLang="tr-TR" sz="2200" b="1" dirty="0">
                <a:solidFill>
                  <a:schemeClr val="tx1">
                    <a:lumMod val="65000"/>
                    <a:lumOff val="35000"/>
                  </a:schemeClr>
                </a:solidFill>
                <a:latin typeface="Calibri" panose="020F0502020204030204" pitchFamily="34" charset="0"/>
                <a:cs typeface="Calibri" panose="020F0502020204030204" pitchFamily="34" charset="0"/>
              </a:rPr>
              <a:t>2011-2012 yılında</a:t>
            </a: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 </a:t>
            </a:r>
            <a:r>
              <a:rPr lang="tr-TR" altLang="tr-TR" sz="2200" b="1" dirty="0">
                <a:solidFill>
                  <a:schemeClr val="tx1">
                    <a:lumMod val="65000"/>
                    <a:lumOff val="35000"/>
                  </a:schemeClr>
                </a:solidFill>
                <a:latin typeface="Calibri" panose="020F0502020204030204" pitchFamily="34" charset="0"/>
                <a:cs typeface="Calibri" panose="020F0502020204030204" pitchFamily="34" charset="0"/>
              </a:rPr>
              <a:t>100  öğrenci</a:t>
            </a: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 kontenjanı ile eğitim-öğretime başlamıştır.</a:t>
            </a:r>
          </a:p>
          <a:p>
            <a:pPr marL="452438" indent="-342900" algn="just" eaLnBrk="1" fontAlgn="auto" hangingPunct="1">
              <a:buFont typeface="Wingdings" pitchFamily="2" charset="2"/>
              <a:buChar char="Ø"/>
              <a:defRPr/>
            </a:pP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Fakültemiz, 2014-2015 eğitim-öğretim yılında ilk mezunlarını vermiştir. Bu yıl Fakültemiz 12. dönem mezunlarını vermiştir.</a:t>
            </a:r>
          </a:p>
          <a:p>
            <a:pPr algn="just" eaLnBrk="1" fontAlgn="auto" hangingPunct="1">
              <a:spcAft>
                <a:spcPts val="0"/>
              </a:spcAft>
              <a:buFont typeface="Wingdings" pitchFamily="2" charset="2"/>
              <a:buChar char="Ø"/>
              <a:defRPr/>
            </a:pP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 Fakültemizde Hukuk Lisans eğitimi yanında</a:t>
            </a:r>
          </a:p>
          <a:p>
            <a:pPr lvl="1" algn="just" eaLnBrk="1" fontAlgn="auto" hangingPunct="1">
              <a:spcAft>
                <a:spcPts val="0"/>
              </a:spcAft>
              <a:buFontTx/>
              <a:buChar char="-"/>
              <a:defRPr/>
            </a:pP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Kamu hukuku yüksek lisans programı</a:t>
            </a:r>
          </a:p>
          <a:p>
            <a:pPr lvl="1" algn="just" eaLnBrk="1" fontAlgn="auto" hangingPunct="1">
              <a:spcAft>
                <a:spcPts val="0"/>
              </a:spcAft>
              <a:buFontTx/>
              <a:buChar char="-"/>
              <a:defRPr/>
            </a:pP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Ekonomi hukuku yüksek lisans programı</a:t>
            </a:r>
          </a:p>
          <a:p>
            <a:pPr lvl="1" algn="just" eaLnBrk="1" fontAlgn="auto" hangingPunct="1">
              <a:spcAft>
                <a:spcPts val="0"/>
              </a:spcAft>
              <a:buFontTx/>
              <a:buChar char="-"/>
              <a:defRPr/>
            </a:pP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Kamu hukuku doktora programı da bulunmaktadır.</a:t>
            </a:r>
          </a:p>
          <a:p>
            <a:pPr algn="just" eaLnBrk="1" fontAlgn="auto" hangingPunct="1">
              <a:spcAft>
                <a:spcPts val="0"/>
              </a:spcAft>
              <a:buFont typeface="Wingdings" pitchFamily="2" charset="2"/>
              <a:buChar char="Ø"/>
              <a:defRPr/>
            </a:pPr>
            <a:r>
              <a:rPr lang="tr-TR" altLang="tr-TR" sz="2200" dirty="0">
                <a:solidFill>
                  <a:schemeClr val="tx1">
                    <a:lumMod val="65000"/>
                    <a:lumOff val="35000"/>
                  </a:schemeClr>
                </a:solidFill>
                <a:latin typeface="Calibri" panose="020F0502020204030204" pitchFamily="34" charset="0"/>
                <a:cs typeface="Calibri" panose="020F0502020204030204" pitchFamily="34" charset="0"/>
              </a:rPr>
              <a:t> Fakültemizde akademik eğitimin yanı sıra, kişisel ve mesleki gelişim sağlama amaçlı </a:t>
            </a:r>
            <a:r>
              <a:rPr lang="tr-TR" altLang="tr-TR" sz="2200" b="1" dirty="0">
                <a:solidFill>
                  <a:schemeClr val="tx1">
                    <a:lumMod val="65000"/>
                    <a:lumOff val="35000"/>
                  </a:schemeClr>
                </a:solidFill>
                <a:latin typeface="Calibri" panose="020F0502020204030204" pitchFamily="34" charset="0"/>
                <a:cs typeface="Calibri" panose="020F0502020204030204" pitchFamily="34" charset="0"/>
              </a:rPr>
              <a:t>sosyal ve kültürel etkinlikler gerçekleştirilmektedir.</a:t>
            </a:r>
            <a:endParaRPr lang="tr-TR" altLang="tr-TR" sz="22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0244" name="3 Slayt Numarası Yer Tutucusu">
            <a:extLst>
              <a:ext uri="{FF2B5EF4-FFF2-40B4-BE49-F238E27FC236}">
                <a16:creationId xmlns:a16="http://schemas.microsoft.com/office/drawing/2014/main" id="{826A4C06-207B-7696-D839-4FA49B21E4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FCCE8D8F-F0A7-7B45-913F-1A4DE8457291}"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3</a:t>
            </a:fld>
            <a:endParaRPr lang="tr-TR" altLang="tr-TR" sz="1800">
              <a:solidFill>
                <a:srgbClr val="FFFFFF"/>
              </a:solidFill>
              <a:latin typeface="Georgia" panose="02040502050405020303" pitchFamily="18"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İçerik Yer Tutucusu">
            <a:extLst>
              <a:ext uri="{FF2B5EF4-FFF2-40B4-BE49-F238E27FC236}">
                <a16:creationId xmlns:a16="http://schemas.microsoft.com/office/drawing/2014/main" id="{9E646814-6E63-3373-D383-4E3A316E09DC}"/>
              </a:ext>
            </a:extLst>
          </p:cNvPr>
          <p:cNvSpPr>
            <a:spLocks noGrp="1" noChangeArrowheads="1"/>
          </p:cNvSpPr>
          <p:nvPr>
            <p:ph idx="1"/>
          </p:nvPr>
        </p:nvSpPr>
        <p:spPr>
          <a:xfrm>
            <a:off x="708025" y="1268413"/>
            <a:ext cx="8435975" cy="4824412"/>
          </a:xfrm>
        </p:spPr>
        <p:txBody>
          <a:bodyPr/>
          <a:lstStyle/>
          <a:p>
            <a:pPr marL="365125" indent="-255588" algn="ctr" eaLnBrk="1" hangingPunct="1">
              <a:buClr>
                <a:srgbClr val="87492C"/>
              </a:buClr>
              <a:buFont typeface="Georgia" panose="02040502050405020303" pitchFamily="18" charset="0"/>
              <a:buNone/>
            </a:pPr>
            <a:r>
              <a:rPr lang="tr-TR" altLang="tr-TR" sz="3200" b="1">
                <a:latin typeface="Calibri" panose="020F0502020204030204" pitchFamily="34" charset="0"/>
                <a:cs typeface="Calibri" panose="020F0502020204030204" pitchFamily="34" charset="0"/>
              </a:rPr>
              <a:t>Fakültemizin Birimleri</a:t>
            </a:r>
            <a:endParaRPr lang="tr-TR" altLang="tr-TR" sz="4800">
              <a:latin typeface="Calibri" panose="020F0502020204030204" pitchFamily="34" charset="0"/>
              <a:cs typeface="Calibri" panose="020F0502020204030204" pitchFamily="34" charset="0"/>
            </a:endParaRPr>
          </a:p>
        </p:txBody>
      </p:sp>
      <p:sp>
        <p:nvSpPr>
          <p:cNvPr id="12291" name="3 Slayt Numarası Yer Tutucusu">
            <a:extLst>
              <a:ext uri="{FF2B5EF4-FFF2-40B4-BE49-F238E27FC236}">
                <a16:creationId xmlns:a16="http://schemas.microsoft.com/office/drawing/2014/main" id="{47582EA4-5CEB-B5B5-87E3-59E0F0821C8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83A9E6BC-A391-F440-8915-CAC4AB8FFDA1}"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4</a:t>
            </a:fld>
            <a:endParaRPr lang="tr-TR" altLang="tr-TR" sz="1800">
              <a:solidFill>
                <a:srgbClr val="FFFFFF"/>
              </a:solidFill>
              <a:latin typeface="Georgia" panose="02040502050405020303" pitchFamily="18" charset="0"/>
              <a:cs typeface="Arial" panose="020B0604020202020204" pitchFamily="34" charset="0"/>
            </a:endParaRPr>
          </a:p>
        </p:txBody>
      </p:sp>
      <p:pic>
        <p:nvPicPr>
          <p:cNvPr id="12292" name="Resim 4">
            <a:extLst>
              <a:ext uri="{FF2B5EF4-FFF2-40B4-BE49-F238E27FC236}">
                <a16:creationId xmlns:a16="http://schemas.microsoft.com/office/drawing/2014/main" id="{B6B7F0AA-61C1-1726-3297-FA1C3985F2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2163" y="2335213"/>
            <a:ext cx="5605462"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Başlık">
            <a:extLst>
              <a:ext uri="{FF2B5EF4-FFF2-40B4-BE49-F238E27FC236}">
                <a16:creationId xmlns:a16="http://schemas.microsoft.com/office/drawing/2014/main" id="{4DB90981-E02B-E3AD-51C9-43FEA46FDEA1}"/>
              </a:ext>
            </a:extLst>
          </p:cNvPr>
          <p:cNvSpPr>
            <a:spLocks noGrp="1"/>
          </p:cNvSpPr>
          <p:nvPr>
            <p:ph type="title"/>
          </p:nvPr>
        </p:nvSpPr>
        <p:spPr>
          <a:xfrm>
            <a:off x="395288" y="188913"/>
            <a:ext cx="8424862" cy="863600"/>
          </a:xfrm>
        </p:spPr>
        <p:txBody>
          <a:bodyPr/>
          <a:lstStyle/>
          <a:p>
            <a:pPr algn="ctr" eaLnBrk="1" fontAlgn="auto" hangingPunct="1">
              <a:spcAft>
                <a:spcPts val="0"/>
              </a:spcAft>
              <a:defRPr/>
            </a:pPr>
            <a:r>
              <a:rPr lang="tr-TR" altLang="tr-TR" sz="2400" b="1" dirty="0">
                <a:latin typeface="Calibri" panose="020F0502020204030204" pitchFamily="34" charset="0"/>
                <a:cs typeface="Calibri" panose="020F0502020204030204" pitchFamily="34" charset="0"/>
              </a:rPr>
              <a:t>FAKÜLTEMİZİN BİRİMLERİ</a:t>
            </a:r>
          </a:p>
        </p:txBody>
      </p:sp>
      <p:sp>
        <p:nvSpPr>
          <p:cNvPr id="14339" name="2 İçerik Yer Tutucusu">
            <a:extLst>
              <a:ext uri="{FF2B5EF4-FFF2-40B4-BE49-F238E27FC236}">
                <a16:creationId xmlns:a16="http://schemas.microsoft.com/office/drawing/2014/main" id="{ECA8AEA9-ACCD-20F8-BB81-BBDA792E992F}"/>
              </a:ext>
            </a:extLst>
          </p:cNvPr>
          <p:cNvSpPr>
            <a:spLocks noGrp="1"/>
          </p:cNvSpPr>
          <p:nvPr>
            <p:ph idx="1"/>
          </p:nvPr>
        </p:nvSpPr>
        <p:spPr>
          <a:xfrm>
            <a:off x="755650" y="1052513"/>
            <a:ext cx="8316913" cy="8137525"/>
          </a:xfrm>
        </p:spPr>
        <p:txBody>
          <a:bodyPr rtlCol="0">
            <a:normAutofit/>
          </a:bodyPr>
          <a:lstStyle/>
          <a:p>
            <a:pPr eaLnBrk="1" fontAlgn="auto" hangingPunct="1">
              <a:spcAft>
                <a:spcPts val="0"/>
              </a:spcAft>
              <a:defRPr/>
            </a:pPr>
            <a:r>
              <a:rPr lang="tr-TR" altLang="tr-TR" b="1" dirty="0">
                <a:solidFill>
                  <a:schemeClr val="tx1">
                    <a:lumMod val="65000"/>
                    <a:lumOff val="35000"/>
                  </a:schemeClr>
                </a:solidFill>
                <a:latin typeface="Calibri" panose="020F0502020204030204" pitchFamily="34" charset="0"/>
                <a:cs typeface="Calibri" panose="020F0502020204030204" pitchFamily="34" charset="0"/>
              </a:rPr>
              <a:t>Dekanlık: </a:t>
            </a:r>
          </a:p>
          <a:p>
            <a:pPr lvl="1" eaLnBrk="1" fontAlgn="auto" hangingPunct="1">
              <a:spcAft>
                <a:spcPts val="0"/>
              </a:spcAft>
              <a:defRPr/>
            </a:pP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Prof. Dr. Emine </a:t>
            </a:r>
            <a:r>
              <a:rPr lang="tr-TR" altLang="tr-TR" sz="2000" dirty="0" err="1">
                <a:solidFill>
                  <a:schemeClr val="tx1">
                    <a:lumMod val="65000"/>
                    <a:lumOff val="35000"/>
                  </a:schemeClr>
                </a:solidFill>
                <a:latin typeface="Calibri" panose="020F0502020204030204" pitchFamily="34" charset="0"/>
                <a:cs typeface="Calibri" panose="020F0502020204030204" pitchFamily="34" charset="0"/>
              </a:rPr>
              <a:t>Koban</a:t>
            </a: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 (Dekan / Dekanlık Binası 2. Kat)</a:t>
            </a:r>
          </a:p>
          <a:p>
            <a:pPr lvl="1" eaLnBrk="1" fontAlgn="auto" hangingPunct="1">
              <a:spcAft>
                <a:spcPts val="0"/>
              </a:spcAft>
              <a:defRPr/>
            </a:pP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Doç. Dr. Ahmet Bozdağ (Dekan Yrd. / Dekanlık Binası 2. Kat)</a:t>
            </a:r>
          </a:p>
          <a:p>
            <a:pPr lvl="1" eaLnBrk="1" fontAlgn="auto" hangingPunct="1">
              <a:spcAft>
                <a:spcPts val="0"/>
              </a:spcAft>
              <a:defRPr/>
            </a:pP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Dr. Öğr. Üyesi Duygu Dağlıoğlu (Dekan Yrd. / Dekanlık Binası 2. Kat)</a:t>
            </a:r>
          </a:p>
          <a:p>
            <a:pPr eaLnBrk="1" fontAlgn="auto" hangingPunct="1">
              <a:spcAft>
                <a:spcPts val="0"/>
              </a:spcAft>
              <a:defRPr/>
            </a:pPr>
            <a:r>
              <a:rPr lang="tr-TR" altLang="tr-TR" b="1" dirty="0">
                <a:solidFill>
                  <a:schemeClr val="tx1">
                    <a:lumMod val="65000"/>
                    <a:lumOff val="35000"/>
                  </a:schemeClr>
                </a:solidFill>
                <a:latin typeface="Calibri" panose="020F0502020204030204" pitchFamily="34" charset="0"/>
                <a:cs typeface="Calibri" panose="020F0502020204030204" pitchFamily="34" charset="0"/>
              </a:rPr>
              <a:t>Kamu Hukuku Bilim Dalı:</a:t>
            </a:r>
          </a:p>
          <a:p>
            <a:pPr lvl="1" eaLnBrk="1" fontAlgn="auto" hangingPunct="1">
              <a:spcAft>
                <a:spcPts val="0"/>
              </a:spcAft>
              <a:defRPr/>
            </a:pP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Prof. Dr. Emine </a:t>
            </a:r>
            <a:r>
              <a:rPr lang="tr-TR" altLang="tr-TR" sz="2000" dirty="0" err="1">
                <a:solidFill>
                  <a:schemeClr val="tx1">
                    <a:lumMod val="65000"/>
                    <a:lumOff val="35000"/>
                  </a:schemeClr>
                </a:solidFill>
                <a:latin typeface="Calibri" panose="020F0502020204030204" pitchFamily="34" charset="0"/>
                <a:cs typeface="Calibri" panose="020F0502020204030204" pitchFamily="34" charset="0"/>
              </a:rPr>
              <a:t>Koban</a:t>
            </a: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 (Kamu Hukuku Bölüm Bşk. / Dekanlık Binası 1. Kat)</a:t>
            </a:r>
          </a:p>
          <a:p>
            <a:pPr lvl="1" eaLnBrk="1" fontAlgn="auto" hangingPunct="1">
              <a:spcAft>
                <a:spcPts val="0"/>
              </a:spcAft>
              <a:defRPr/>
            </a:pP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Anabilim Dalları</a:t>
            </a:r>
          </a:p>
          <a:p>
            <a:pPr eaLnBrk="1" fontAlgn="auto" hangingPunct="1">
              <a:spcAft>
                <a:spcPts val="0"/>
              </a:spcAft>
              <a:defRPr/>
            </a:pPr>
            <a:r>
              <a:rPr lang="tr-TR" altLang="tr-TR" b="1" dirty="0">
                <a:solidFill>
                  <a:schemeClr val="tx1">
                    <a:lumMod val="65000"/>
                    <a:lumOff val="35000"/>
                  </a:schemeClr>
                </a:solidFill>
                <a:latin typeface="Calibri" panose="020F0502020204030204" pitchFamily="34" charset="0"/>
                <a:cs typeface="Calibri" panose="020F0502020204030204" pitchFamily="34" charset="0"/>
              </a:rPr>
              <a:t>Özel Hukuk Bilim Dalı:</a:t>
            </a:r>
          </a:p>
          <a:p>
            <a:pPr lvl="1" eaLnBrk="1" fontAlgn="auto" hangingPunct="1">
              <a:spcAft>
                <a:spcPts val="0"/>
              </a:spcAft>
              <a:defRPr/>
            </a:pP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Doç. Dr. Tayfun Ercan (Özel Hukuk Bölüm Bşk./ Dekanlık Binası 1. Kat)</a:t>
            </a:r>
          </a:p>
          <a:p>
            <a:pPr lvl="1" eaLnBrk="1" fontAlgn="auto" hangingPunct="1">
              <a:spcAft>
                <a:spcPts val="0"/>
              </a:spcAft>
              <a:defRPr/>
            </a:pPr>
            <a:r>
              <a:rPr lang="tr-TR" altLang="tr-TR" sz="2000" dirty="0">
                <a:solidFill>
                  <a:schemeClr val="tx1">
                    <a:lumMod val="65000"/>
                    <a:lumOff val="35000"/>
                  </a:schemeClr>
                </a:solidFill>
                <a:latin typeface="Calibri" panose="020F0502020204030204" pitchFamily="34" charset="0"/>
                <a:cs typeface="Calibri" panose="020F0502020204030204" pitchFamily="34" charset="0"/>
              </a:rPr>
              <a:t>Anabilim Dalları</a:t>
            </a:r>
          </a:p>
          <a:p>
            <a:pPr eaLnBrk="1" fontAlgn="auto" hangingPunct="1">
              <a:spcAft>
                <a:spcPts val="0"/>
              </a:spcAft>
              <a:defRPr/>
            </a:pPr>
            <a:r>
              <a:rPr lang="tr-TR" altLang="tr-TR" dirty="0">
                <a:solidFill>
                  <a:schemeClr val="tx1">
                    <a:lumMod val="65000"/>
                    <a:lumOff val="35000"/>
                  </a:schemeClr>
                </a:solidFill>
                <a:latin typeface="Calibri" panose="020F0502020204030204" pitchFamily="34" charset="0"/>
                <a:cs typeface="Calibri" panose="020F0502020204030204" pitchFamily="34" charset="0"/>
              </a:rPr>
              <a:t>Abdülkadir Tahmisçi (</a:t>
            </a:r>
            <a:r>
              <a:rPr lang="tr-TR" altLang="tr-TR" b="1" dirty="0">
                <a:solidFill>
                  <a:schemeClr val="tx1">
                    <a:lumMod val="65000"/>
                    <a:lumOff val="35000"/>
                  </a:schemeClr>
                </a:solidFill>
                <a:latin typeface="Calibri" panose="020F0502020204030204" pitchFamily="34" charset="0"/>
                <a:cs typeface="Calibri" panose="020F0502020204030204" pitchFamily="34" charset="0"/>
              </a:rPr>
              <a:t>Fakülte Sekreteri</a:t>
            </a:r>
            <a:r>
              <a:rPr lang="tr-TR" altLang="tr-TR" dirty="0">
                <a:solidFill>
                  <a:schemeClr val="tx1">
                    <a:lumMod val="65000"/>
                    <a:lumOff val="35000"/>
                  </a:schemeClr>
                </a:solidFill>
                <a:latin typeface="Calibri" panose="020F0502020204030204" pitchFamily="34" charset="0"/>
                <a:cs typeface="Calibri" panose="020F0502020204030204" pitchFamily="34" charset="0"/>
              </a:rPr>
              <a:t>/ Dekanlık Binası 2. Kat)</a:t>
            </a:r>
          </a:p>
          <a:p>
            <a:pPr eaLnBrk="1" fontAlgn="auto" hangingPunct="1">
              <a:spcAft>
                <a:spcPts val="0"/>
              </a:spcAft>
              <a:defRPr/>
            </a:pPr>
            <a:r>
              <a:rPr lang="tr-TR" altLang="tr-TR" dirty="0">
                <a:solidFill>
                  <a:schemeClr val="tx1">
                    <a:lumMod val="65000"/>
                    <a:lumOff val="35000"/>
                  </a:schemeClr>
                </a:solidFill>
                <a:latin typeface="Calibri" panose="020F0502020204030204" pitchFamily="34" charset="0"/>
                <a:cs typeface="Calibri" panose="020F0502020204030204" pitchFamily="34" charset="0"/>
              </a:rPr>
              <a:t>Seyhan Göğüş (</a:t>
            </a:r>
            <a:r>
              <a:rPr lang="tr-TR" altLang="tr-TR" b="1" dirty="0">
                <a:solidFill>
                  <a:schemeClr val="tx1">
                    <a:lumMod val="65000"/>
                    <a:lumOff val="35000"/>
                  </a:schemeClr>
                </a:solidFill>
                <a:latin typeface="Calibri" panose="020F0502020204030204" pitchFamily="34" charset="0"/>
                <a:cs typeface="Calibri" panose="020F0502020204030204" pitchFamily="34" charset="0"/>
              </a:rPr>
              <a:t>Öğrenci İşleri</a:t>
            </a:r>
            <a:r>
              <a:rPr lang="tr-TR" altLang="tr-TR" dirty="0">
                <a:solidFill>
                  <a:schemeClr val="tx1">
                    <a:lumMod val="65000"/>
                    <a:lumOff val="35000"/>
                  </a:schemeClr>
                </a:solidFill>
                <a:latin typeface="Calibri" panose="020F0502020204030204" pitchFamily="34" charset="0"/>
                <a:cs typeface="Calibri" panose="020F0502020204030204" pitchFamily="34" charset="0"/>
              </a:rPr>
              <a:t>/ Dekanlık Binası 2. Kat)  </a:t>
            </a:r>
          </a:p>
        </p:txBody>
      </p:sp>
      <p:sp>
        <p:nvSpPr>
          <p:cNvPr id="13316" name="3 Slayt Numarası Yer Tutucusu">
            <a:extLst>
              <a:ext uri="{FF2B5EF4-FFF2-40B4-BE49-F238E27FC236}">
                <a16:creationId xmlns:a16="http://schemas.microsoft.com/office/drawing/2014/main" id="{2B4F15D4-9A51-8EC8-39D9-52236E79776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CF04765F-D279-1943-A1DA-4336F9679CD7}"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5</a:t>
            </a:fld>
            <a:endParaRPr lang="tr-TR" altLang="tr-TR" sz="1800">
              <a:solidFill>
                <a:srgbClr val="FFFFFF"/>
              </a:solidFill>
              <a:latin typeface="Georgia" panose="02040502050405020303" pitchFamily="18"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F5FDE-667C-7241-77A0-45322C798488}"/>
            </a:ext>
          </a:extLst>
        </p:cNvPr>
        <p:cNvGrpSpPr/>
        <p:nvPr/>
      </p:nvGrpSpPr>
      <p:grpSpPr>
        <a:xfrm>
          <a:off x="0" y="0"/>
          <a:ext cx="0" cy="0"/>
          <a:chOff x="0" y="0"/>
          <a:chExt cx="0" cy="0"/>
        </a:xfrm>
      </p:grpSpPr>
      <p:sp>
        <p:nvSpPr>
          <p:cNvPr id="14338" name="1 Başlık">
            <a:extLst>
              <a:ext uri="{FF2B5EF4-FFF2-40B4-BE49-F238E27FC236}">
                <a16:creationId xmlns:a16="http://schemas.microsoft.com/office/drawing/2014/main" id="{05AD6E32-A2F6-3E2D-7FDF-1474AF9E11D7}"/>
              </a:ext>
            </a:extLst>
          </p:cNvPr>
          <p:cNvSpPr>
            <a:spLocks noGrp="1"/>
          </p:cNvSpPr>
          <p:nvPr>
            <p:ph type="title"/>
          </p:nvPr>
        </p:nvSpPr>
        <p:spPr>
          <a:xfrm>
            <a:off x="542925" y="404912"/>
            <a:ext cx="8424862" cy="863600"/>
          </a:xfrm>
        </p:spPr>
        <p:txBody>
          <a:bodyPr/>
          <a:lstStyle/>
          <a:p>
            <a:pPr algn="ctr" eaLnBrk="1" fontAlgn="auto" hangingPunct="1">
              <a:spcAft>
                <a:spcPts val="0"/>
              </a:spcAft>
              <a:defRPr/>
            </a:pPr>
            <a:r>
              <a:rPr lang="tr-TR" altLang="tr-TR" sz="2400" b="1">
                <a:latin typeface="Calibri" panose="020F0502020204030204" pitchFamily="34" charset="0"/>
                <a:cs typeface="Calibri" panose="020F0502020204030204" pitchFamily="34" charset="0"/>
              </a:rPr>
              <a:t>FAKÜLTEMİZİN BİRİMLERİ</a:t>
            </a:r>
            <a:endParaRPr lang="tr-TR" altLang="tr-TR" sz="2400" b="1" dirty="0">
              <a:latin typeface="Calibri" panose="020F0502020204030204" pitchFamily="34" charset="0"/>
              <a:cs typeface="Calibri" panose="020F0502020204030204" pitchFamily="34" charset="0"/>
            </a:endParaRPr>
          </a:p>
        </p:txBody>
      </p:sp>
      <p:sp>
        <p:nvSpPr>
          <p:cNvPr id="13316" name="3 Slayt Numarası Yer Tutucusu">
            <a:extLst>
              <a:ext uri="{FF2B5EF4-FFF2-40B4-BE49-F238E27FC236}">
                <a16:creationId xmlns:a16="http://schemas.microsoft.com/office/drawing/2014/main" id="{4DCB633A-D3EA-8E03-02E5-3DFF9BA52A5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CF04765F-D279-1943-A1DA-4336F9679CD7}"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6</a:t>
            </a:fld>
            <a:endParaRPr lang="tr-TR" altLang="tr-TR" sz="1800">
              <a:solidFill>
                <a:srgbClr val="FFFFFF"/>
              </a:solidFill>
              <a:latin typeface="Georgia" panose="02040502050405020303" pitchFamily="18" charset="0"/>
              <a:cs typeface="Arial" panose="020B0604020202020204" pitchFamily="34" charset="0"/>
            </a:endParaRPr>
          </a:p>
        </p:txBody>
      </p:sp>
      <p:sp>
        <p:nvSpPr>
          <p:cNvPr id="2" name="Content Placeholder 1">
            <a:extLst>
              <a:ext uri="{FF2B5EF4-FFF2-40B4-BE49-F238E27FC236}">
                <a16:creationId xmlns:a16="http://schemas.microsoft.com/office/drawing/2014/main" id="{E4E0A869-98AC-A8D9-5CB2-37A08DB6F441}"/>
              </a:ext>
            </a:extLst>
          </p:cNvPr>
          <p:cNvSpPr>
            <a:spLocks noGrp="1"/>
          </p:cNvSpPr>
          <p:nvPr>
            <p:ph idx="1"/>
          </p:nvPr>
        </p:nvSpPr>
        <p:spPr>
          <a:xfrm>
            <a:off x="903225" y="1052736"/>
            <a:ext cx="7634287" cy="3594100"/>
          </a:xfrm>
        </p:spPr>
        <p:txBody>
          <a:bodyPr/>
          <a:lstStyle/>
          <a:p>
            <a:r>
              <a:rPr lang="en-TR" dirty="0"/>
              <a:t>Kamu Hukuku Bilim Dalı</a:t>
            </a:r>
          </a:p>
          <a:p>
            <a:pPr lvl="1"/>
            <a:r>
              <a:rPr lang="en-TR" dirty="0"/>
              <a:t>Anayasa Hukuku ABD </a:t>
            </a:r>
          </a:p>
          <a:p>
            <a:pPr lvl="1"/>
            <a:r>
              <a:rPr lang="en-TR" dirty="0"/>
              <a:t>Ceza ve Ceza Muhakemesi Hukuku ABD</a:t>
            </a:r>
          </a:p>
          <a:p>
            <a:pPr lvl="1"/>
            <a:r>
              <a:rPr lang="en-TR" dirty="0"/>
              <a:t>Genel Kamu Hukuku ABD</a:t>
            </a:r>
          </a:p>
          <a:p>
            <a:pPr lvl="1"/>
            <a:r>
              <a:rPr lang="en-TR" dirty="0"/>
              <a:t>Hukuk Felsefesi ve Sosyolojisi ABD</a:t>
            </a:r>
          </a:p>
          <a:p>
            <a:pPr lvl="1"/>
            <a:r>
              <a:rPr lang="en-TR" dirty="0"/>
              <a:t>Hukuk Tarihi ABD</a:t>
            </a:r>
          </a:p>
          <a:p>
            <a:pPr lvl="1"/>
            <a:r>
              <a:rPr lang="en-TR" dirty="0"/>
              <a:t>Mali Hukuk ABD</a:t>
            </a:r>
          </a:p>
          <a:p>
            <a:pPr lvl="1"/>
            <a:r>
              <a:rPr lang="en-TR" dirty="0"/>
              <a:t>Milletlerarası Hukuk ABD</a:t>
            </a:r>
          </a:p>
          <a:p>
            <a:pPr lvl="1"/>
            <a:r>
              <a:rPr lang="en-TR" dirty="0"/>
              <a:t>İdare Hukuku ABD</a:t>
            </a:r>
          </a:p>
          <a:p>
            <a:pPr lvl="1"/>
            <a:r>
              <a:rPr lang="en-TR" dirty="0"/>
              <a:t>İnsan Hakları Hukuku ABD</a:t>
            </a:r>
          </a:p>
          <a:p>
            <a:pPr lvl="1"/>
            <a:r>
              <a:rPr lang="en-TR" dirty="0"/>
              <a:t>İslam Hukuku ABD</a:t>
            </a:r>
          </a:p>
          <a:p>
            <a:endParaRPr lang="en-TR" dirty="0"/>
          </a:p>
        </p:txBody>
      </p:sp>
    </p:spTree>
    <p:extLst>
      <p:ext uri="{BB962C8B-B14F-4D97-AF65-F5344CB8AC3E}">
        <p14:creationId xmlns:p14="http://schemas.microsoft.com/office/powerpoint/2010/main" val="3433980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61958-3F17-5724-8A58-103424980CBE}"/>
            </a:ext>
          </a:extLst>
        </p:cNvPr>
        <p:cNvGrpSpPr/>
        <p:nvPr/>
      </p:nvGrpSpPr>
      <p:grpSpPr>
        <a:xfrm>
          <a:off x="0" y="0"/>
          <a:ext cx="0" cy="0"/>
          <a:chOff x="0" y="0"/>
          <a:chExt cx="0" cy="0"/>
        </a:xfrm>
      </p:grpSpPr>
      <p:sp>
        <p:nvSpPr>
          <p:cNvPr id="14338" name="1 Başlık">
            <a:extLst>
              <a:ext uri="{FF2B5EF4-FFF2-40B4-BE49-F238E27FC236}">
                <a16:creationId xmlns:a16="http://schemas.microsoft.com/office/drawing/2014/main" id="{BC70E157-DA2C-C9FB-C4C0-9FB9E7FDA855}"/>
              </a:ext>
            </a:extLst>
          </p:cNvPr>
          <p:cNvSpPr>
            <a:spLocks noGrp="1"/>
          </p:cNvSpPr>
          <p:nvPr>
            <p:ph type="title"/>
          </p:nvPr>
        </p:nvSpPr>
        <p:spPr>
          <a:xfrm>
            <a:off x="542925" y="404912"/>
            <a:ext cx="8424862" cy="863600"/>
          </a:xfrm>
        </p:spPr>
        <p:txBody>
          <a:bodyPr/>
          <a:lstStyle/>
          <a:p>
            <a:pPr algn="ctr" eaLnBrk="1" fontAlgn="auto" hangingPunct="1">
              <a:spcAft>
                <a:spcPts val="0"/>
              </a:spcAft>
              <a:defRPr/>
            </a:pPr>
            <a:r>
              <a:rPr lang="tr-TR" altLang="tr-TR" sz="2400" b="1">
                <a:latin typeface="Calibri" panose="020F0502020204030204" pitchFamily="34" charset="0"/>
                <a:cs typeface="Calibri" panose="020F0502020204030204" pitchFamily="34" charset="0"/>
              </a:rPr>
              <a:t>FAKÜLTEMİZİN BİRİMLERİ</a:t>
            </a:r>
            <a:endParaRPr lang="tr-TR" altLang="tr-TR" sz="2400" b="1" dirty="0">
              <a:latin typeface="Calibri" panose="020F0502020204030204" pitchFamily="34" charset="0"/>
              <a:cs typeface="Calibri" panose="020F0502020204030204" pitchFamily="34" charset="0"/>
            </a:endParaRPr>
          </a:p>
        </p:txBody>
      </p:sp>
      <p:sp>
        <p:nvSpPr>
          <p:cNvPr id="13316" name="3 Slayt Numarası Yer Tutucusu">
            <a:extLst>
              <a:ext uri="{FF2B5EF4-FFF2-40B4-BE49-F238E27FC236}">
                <a16:creationId xmlns:a16="http://schemas.microsoft.com/office/drawing/2014/main" id="{6B336A04-8FEB-8946-609B-046AB35420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CF04765F-D279-1943-A1DA-4336F9679CD7}"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7</a:t>
            </a:fld>
            <a:endParaRPr lang="tr-TR" altLang="tr-TR" sz="1800">
              <a:solidFill>
                <a:srgbClr val="FFFFFF"/>
              </a:solidFill>
              <a:latin typeface="Georgia" panose="02040502050405020303" pitchFamily="18" charset="0"/>
              <a:cs typeface="Arial" panose="020B0604020202020204" pitchFamily="34" charset="0"/>
            </a:endParaRPr>
          </a:p>
        </p:txBody>
      </p:sp>
      <p:sp>
        <p:nvSpPr>
          <p:cNvPr id="2" name="Content Placeholder 1">
            <a:extLst>
              <a:ext uri="{FF2B5EF4-FFF2-40B4-BE49-F238E27FC236}">
                <a16:creationId xmlns:a16="http://schemas.microsoft.com/office/drawing/2014/main" id="{A733614C-21E5-8344-C994-64AB49B474EC}"/>
              </a:ext>
            </a:extLst>
          </p:cNvPr>
          <p:cNvSpPr>
            <a:spLocks noGrp="1"/>
          </p:cNvSpPr>
          <p:nvPr>
            <p:ph idx="1"/>
          </p:nvPr>
        </p:nvSpPr>
        <p:spPr>
          <a:xfrm>
            <a:off x="903225" y="1052736"/>
            <a:ext cx="7634287" cy="3594100"/>
          </a:xfrm>
        </p:spPr>
        <p:txBody>
          <a:bodyPr/>
          <a:lstStyle/>
          <a:p>
            <a:r>
              <a:rPr lang="en-TR" dirty="0"/>
              <a:t>Özel Hukuk Bilim Dalı</a:t>
            </a:r>
          </a:p>
          <a:p>
            <a:pPr lvl="1"/>
            <a:r>
              <a:rPr lang="en-TR" dirty="0"/>
              <a:t>Ticaret Hukuku ABD</a:t>
            </a:r>
          </a:p>
          <a:p>
            <a:pPr lvl="1"/>
            <a:r>
              <a:rPr lang="en-TR" dirty="0"/>
              <a:t>Avrupa Birliği Hukuku ABD</a:t>
            </a:r>
          </a:p>
          <a:p>
            <a:pPr lvl="1"/>
            <a:r>
              <a:rPr lang="en-TR" dirty="0"/>
              <a:t>Deniz Hukuku ABD</a:t>
            </a:r>
          </a:p>
          <a:p>
            <a:pPr lvl="1"/>
            <a:r>
              <a:rPr lang="en-TR" dirty="0"/>
              <a:t>Karşılaştırmalı Hukuk ABD</a:t>
            </a:r>
          </a:p>
          <a:p>
            <a:pPr lvl="1"/>
            <a:r>
              <a:rPr lang="en-TR" dirty="0"/>
              <a:t>Medeni Hukuk ABD</a:t>
            </a:r>
          </a:p>
          <a:p>
            <a:pPr lvl="1"/>
            <a:r>
              <a:rPr lang="en-TR" dirty="0"/>
              <a:t>Medeni Usul ve İcra İflas Hukuku ABD</a:t>
            </a:r>
          </a:p>
          <a:p>
            <a:pPr lvl="1"/>
            <a:r>
              <a:rPr lang="en-TR" dirty="0"/>
              <a:t>Roma Hukuku ABD</a:t>
            </a:r>
          </a:p>
          <a:p>
            <a:pPr lvl="1"/>
            <a:r>
              <a:rPr lang="en-TR" dirty="0"/>
              <a:t>İş ve Sosyal Güvenlik Hukuku ABD</a:t>
            </a:r>
          </a:p>
        </p:txBody>
      </p:sp>
    </p:spTree>
    <p:extLst>
      <p:ext uri="{BB962C8B-B14F-4D97-AF65-F5344CB8AC3E}">
        <p14:creationId xmlns:p14="http://schemas.microsoft.com/office/powerpoint/2010/main" val="1647360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Başlık 1">
            <a:extLst>
              <a:ext uri="{FF2B5EF4-FFF2-40B4-BE49-F238E27FC236}">
                <a16:creationId xmlns:a16="http://schemas.microsoft.com/office/drawing/2014/main" id="{46BB14E9-E591-D8CA-2328-54CCBCAE9539}"/>
              </a:ext>
            </a:extLst>
          </p:cNvPr>
          <p:cNvSpPr>
            <a:spLocks noGrp="1"/>
          </p:cNvSpPr>
          <p:nvPr>
            <p:ph type="title"/>
          </p:nvPr>
        </p:nvSpPr>
        <p:spPr>
          <a:xfrm>
            <a:off x="1028700" y="333375"/>
            <a:ext cx="7200900" cy="1943100"/>
          </a:xfrm>
        </p:spPr>
        <p:txBody>
          <a:bodyPr/>
          <a:lstStyle/>
          <a:p>
            <a:pPr algn="ctr" eaLnBrk="1" fontAlgn="auto" hangingPunct="1">
              <a:spcAft>
                <a:spcPts val="0"/>
              </a:spcAft>
              <a:defRPr/>
            </a:pPr>
            <a:r>
              <a:rPr lang="tr-TR" altLang="tr-TR" sz="2800" b="1" dirty="0">
                <a:latin typeface="Calibri" panose="020F0502020204030204" pitchFamily="34" charset="0"/>
                <a:cs typeface="Calibri" panose="020F0502020204030204" pitchFamily="34" charset="0"/>
              </a:rPr>
              <a:t>ÖĞRENİMİNİZ SÜRESİNCE AKADEMİK VE İDARİ PROBLEMLERİNİZİN ÇÖZÜMÜZDE İZLEYECEĞİNİZ YOL</a:t>
            </a:r>
          </a:p>
        </p:txBody>
      </p:sp>
      <p:sp>
        <p:nvSpPr>
          <p:cNvPr id="14339" name="İçerik Yer Tutucusu 1">
            <a:extLst>
              <a:ext uri="{FF2B5EF4-FFF2-40B4-BE49-F238E27FC236}">
                <a16:creationId xmlns:a16="http://schemas.microsoft.com/office/drawing/2014/main" id="{0580E0A6-9704-C516-C5C9-7D8D7DEE7960}"/>
              </a:ext>
            </a:extLst>
          </p:cNvPr>
          <p:cNvSpPr>
            <a:spLocks noGrp="1" noChangeArrowheads="1"/>
          </p:cNvSpPr>
          <p:nvPr>
            <p:ph idx="1"/>
          </p:nvPr>
        </p:nvSpPr>
        <p:spPr>
          <a:xfrm>
            <a:off x="1008063" y="1741488"/>
            <a:ext cx="7200900" cy="4783137"/>
          </a:xfrm>
        </p:spPr>
        <p:txBody>
          <a:bodyPr/>
          <a:lstStyle/>
          <a:p>
            <a:pPr eaLnBrk="1" hangingPunct="1"/>
            <a:endParaRPr lang="tr-TR" altLang="tr-TR"/>
          </a:p>
          <a:p>
            <a:pPr eaLnBrk="1" hangingPunct="1"/>
            <a:endParaRPr lang="tr-TR" altLang="tr-TR"/>
          </a:p>
        </p:txBody>
      </p:sp>
      <p:sp>
        <p:nvSpPr>
          <p:cNvPr id="14340" name="Slayt Numarası Yer Tutucusu 3">
            <a:extLst>
              <a:ext uri="{FF2B5EF4-FFF2-40B4-BE49-F238E27FC236}">
                <a16:creationId xmlns:a16="http://schemas.microsoft.com/office/drawing/2014/main" id="{F1D5E5A7-2B2F-66EC-C305-09F90997F75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1FCDA430-B157-2A41-8DB7-58110FE58DDE}" type="slidenum">
              <a:rPr lang="tr-TR" altLang="tr-TR" sz="1000" smtClean="0">
                <a:solidFill>
                  <a:srgbClr val="1A2E40"/>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8</a:t>
            </a:fld>
            <a:endParaRPr lang="tr-TR" altLang="tr-TR" sz="1000">
              <a:solidFill>
                <a:srgbClr val="1A2E40"/>
              </a:solidFill>
              <a:latin typeface="Arial" panose="020B0604020202020204" pitchFamily="34" charset="0"/>
              <a:cs typeface="Arial" panose="020B0604020202020204" pitchFamily="34" charset="0"/>
            </a:endParaRPr>
          </a:p>
        </p:txBody>
      </p:sp>
      <p:sp>
        <p:nvSpPr>
          <p:cNvPr id="3" name="Yuvarlatılmış Dikdörtgen 2">
            <a:extLst>
              <a:ext uri="{FF2B5EF4-FFF2-40B4-BE49-F238E27FC236}">
                <a16:creationId xmlns:a16="http://schemas.microsoft.com/office/drawing/2014/main" id="{B41DC30F-3E3C-C6C4-10FA-797DC4D5973F}"/>
              </a:ext>
            </a:extLst>
          </p:cNvPr>
          <p:cNvSpPr/>
          <p:nvPr/>
        </p:nvSpPr>
        <p:spPr>
          <a:xfrm>
            <a:off x="865188" y="1760538"/>
            <a:ext cx="1539875" cy="606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Öğrenci İşleri</a:t>
            </a:r>
          </a:p>
        </p:txBody>
      </p:sp>
      <p:sp>
        <p:nvSpPr>
          <p:cNvPr id="4" name="Aşağı Ok 3">
            <a:extLst>
              <a:ext uri="{FF2B5EF4-FFF2-40B4-BE49-F238E27FC236}">
                <a16:creationId xmlns:a16="http://schemas.microsoft.com/office/drawing/2014/main" id="{64998D8A-6210-DCF4-37FF-921CDA52BA2D}"/>
              </a:ext>
            </a:extLst>
          </p:cNvPr>
          <p:cNvSpPr/>
          <p:nvPr/>
        </p:nvSpPr>
        <p:spPr>
          <a:xfrm>
            <a:off x="4355976" y="2454275"/>
            <a:ext cx="484188" cy="360363"/>
          </a:xfrm>
          <a:prstGeom prst="downArrow">
            <a:avLst>
              <a:gd name="adj1" fmla="val 50000"/>
              <a:gd name="adj2" fmla="val 5379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sp>
        <p:nvSpPr>
          <p:cNvPr id="9" name="Yuvarlatılmış Dikdörtgen 8">
            <a:extLst>
              <a:ext uri="{FF2B5EF4-FFF2-40B4-BE49-F238E27FC236}">
                <a16:creationId xmlns:a16="http://schemas.microsoft.com/office/drawing/2014/main" id="{B70BB4A8-F4FD-B110-F688-C5FEFF74B233}"/>
              </a:ext>
            </a:extLst>
          </p:cNvPr>
          <p:cNvSpPr/>
          <p:nvPr/>
        </p:nvSpPr>
        <p:spPr>
          <a:xfrm>
            <a:off x="1970088" y="2924175"/>
            <a:ext cx="5256212" cy="5762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Bölüm Başkanı</a:t>
            </a:r>
          </a:p>
        </p:txBody>
      </p:sp>
      <p:sp>
        <p:nvSpPr>
          <p:cNvPr id="10" name="Yuvarlatılmış Dikdörtgen 9">
            <a:extLst>
              <a:ext uri="{FF2B5EF4-FFF2-40B4-BE49-F238E27FC236}">
                <a16:creationId xmlns:a16="http://schemas.microsoft.com/office/drawing/2014/main" id="{5C59A5C8-9139-DE69-73DB-7EBDCEA630A5}"/>
              </a:ext>
            </a:extLst>
          </p:cNvPr>
          <p:cNvSpPr/>
          <p:nvPr/>
        </p:nvSpPr>
        <p:spPr>
          <a:xfrm>
            <a:off x="2652713" y="1792288"/>
            <a:ext cx="2082800" cy="606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Danışman Öğretim Elemanı</a:t>
            </a:r>
          </a:p>
        </p:txBody>
      </p:sp>
      <p:sp>
        <p:nvSpPr>
          <p:cNvPr id="11" name="Yuvarlatılmış Dikdörtgen 10">
            <a:extLst>
              <a:ext uri="{FF2B5EF4-FFF2-40B4-BE49-F238E27FC236}">
                <a16:creationId xmlns:a16="http://schemas.microsoft.com/office/drawing/2014/main" id="{AF661D28-E5B6-10CA-E33E-FA3663E57CE0}"/>
              </a:ext>
            </a:extLst>
          </p:cNvPr>
          <p:cNvSpPr/>
          <p:nvPr/>
        </p:nvSpPr>
        <p:spPr>
          <a:xfrm>
            <a:off x="6931025" y="1760538"/>
            <a:ext cx="1755775" cy="638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sz="1600" dirty="0"/>
              <a:t>İlgili </a:t>
            </a:r>
            <a:r>
              <a:rPr lang="tr-TR" sz="1600" dirty="0" err="1"/>
              <a:t>Öğr</a:t>
            </a:r>
            <a:r>
              <a:rPr lang="tr-TR" sz="1600" dirty="0"/>
              <a:t>. Üyesi</a:t>
            </a:r>
          </a:p>
        </p:txBody>
      </p:sp>
      <p:sp>
        <p:nvSpPr>
          <p:cNvPr id="12" name="Yuvarlatılmış Dikdörtgen 11">
            <a:extLst>
              <a:ext uri="{FF2B5EF4-FFF2-40B4-BE49-F238E27FC236}">
                <a16:creationId xmlns:a16="http://schemas.microsoft.com/office/drawing/2014/main" id="{1547D781-EC27-5CD5-5802-33615D5312D7}"/>
              </a:ext>
            </a:extLst>
          </p:cNvPr>
          <p:cNvSpPr/>
          <p:nvPr/>
        </p:nvSpPr>
        <p:spPr>
          <a:xfrm>
            <a:off x="1970088" y="5589588"/>
            <a:ext cx="5256212" cy="5762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Dekanlık</a:t>
            </a:r>
          </a:p>
        </p:txBody>
      </p:sp>
      <p:sp>
        <p:nvSpPr>
          <p:cNvPr id="13" name="Aşağı Ok 12">
            <a:extLst>
              <a:ext uri="{FF2B5EF4-FFF2-40B4-BE49-F238E27FC236}">
                <a16:creationId xmlns:a16="http://schemas.microsoft.com/office/drawing/2014/main" id="{05E27240-66C0-8788-1E29-BF60329EF812}"/>
              </a:ext>
            </a:extLst>
          </p:cNvPr>
          <p:cNvSpPr/>
          <p:nvPr/>
        </p:nvSpPr>
        <p:spPr>
          <a:xfrm>
            <a:off x="4427984" y="3770313"/>
            <a:ext cx="484187" cy="360362"/>
          </a:xfrm>
          <a:prstGeom prst="downArrow">
            <a:avLst>
              <a:gd name="adj1" fmla="val 50000"/>
              <a:gd name="adj2" fmla="val 5379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sp>
        <p:nvSpPr>
          <p:cNvPr id="14" name="Aşağı Ok 13">
            <a:extLst>
              <a:ext uri="{FF2B5EF4-FFF2-40B4-BE49-F238E27FC236}">
                <a16:creationId xmlns:a16="http://schemas.microsoft.com/office/drawing/2014/main" id="{CB14795D-5C2B-2940-36BD-DDAF875E92B6}"/>
              </a:ext>
            </a:extLst>
          </p:cNvPr>
          <p:cNvSpPr/>
          <p:nvPr/>
        </p:nvSpPr>
        <p:spPr>
          <a:xfrm>
            <a:off x="4447852" y="5070475"/>
            <a:ext cx="484188" cy="360363"/>
          </a:xfrm>
          <a:prstGeom prst="downArrow">
            <a:avLst>
              <a:gd name="adj1" fmla="val 50000"/>
              <a:gd name="adj2" fmla="val 5379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p>
        </p:txBody>
      </p:sp>
      <p:sp>
        <p:nvSpPr>
          <p:cNvPr id="15" name="Yuvarlatılmış Dikdörtgen 14">
            <a:extLst>
              <a:ext uri="{FF2B5EF4-FFF2-40B4-BE49-F238E27FC236}">
                <a16:creationId xmlns:a16="http://schemas.microsoft.com/office/drawing/2014/main" id="{8292A504-2F2E-1A24-2E06-7FAB6A00DD7B}"/>
              </a:ext>
            </a:extLst>
          </p:cNvPr>
          <p:cNvSpPr/>
          <p:nvPr/>
        </p:nvSpPr>
        <p:spPr>
          <a:xfrm>
            <a:off x="1970088" y="4324350"/>
            <a:ext cx="5256212" cy="5762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Dekan Yardımcılığı</a:t>
            </a:r>
          </a:p>
        </p:txBody>
      </p:sp>
      <p:sp>
        <p:nvSpPr>
          <p:cNvPr id="16" name="Yuvarlatılmış Dikdörtgen 15">
            <a:extLst>
              <a:ext uri="{FF2B5EF4-FFF2-40B4-BE49-F238E27FC236}">
                <a16:creationId xmlns:a16="http://schemas.microsoft.com/office/drawing/2014/main" id="{7108E7D0-220E-D9DE-A241-6ED3A680DE33}"/>
              </a:ext>
            </a:extLst>
          </p:cNvPr>
          <p:cNvSpPr/>
          <p:nvPr/>
        </p:nvSpPr>
        <p:spPr>
          <a:xfrm>
            <a:off x="4983163" y="1768475"/>
            <a:ext cx="1755775" cy="606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sz="1600" dirty="0"/>
              <a:t>Dersin Araştırma Görevlisi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E5F93B-52A3-5DD9-4F3B-D1A16365CB95}"/>
              </a:ext>
            </a:extLst>
          </p:cNvPr>
          <p:cNvSpPr>
            <a:spLocks noGrp="1"/>
          </p:cNvSpPr>
          <p:nvPr>
            <p:ph type="title"/>
          </p:nvPr>
        </p:nvSpPr>
        <p:spPr>
          <a:xfrm>
            <a:off x="938757" y="645105"/>
            <a:ext cx="3268125" cy="1320855"/>
          </a:xfrm>
        </p:spPr>
        <p:txBody>
          <a:bodyPr>
            <a:normAutofit/>
          </a:bodyPr>
          <a:lstStyle/>
          <a:p>
            <a:r>
              <a:rPr lang="tr-TR" sz="3800"/>
              <a:t>İLETİŞİM SAYFAMIZ</a:t>
            </a:r>
          </a:p>
        </p:txBody>
      </p:sp>
      <p:sp>
        <p:nvSpPr>
          <p:cNvPr id="3" name="İçerik Yer Tutucusu 2">
            <a:extLst>
              <a:ext uri="{FF2B5EF4-FFF2-40B4-BE49-F238E27FC236}">
                <a16:creationId xmlns:a16="http://schemas.microsoft.com/office/drawing/2014/main" id="{A3675B23-D372-90BF-760E-55FAC4002CFB}"/>
              </a:ext>
            </a:extLst>
          </p:cNvPr>
          <p:cNvSpPr>
            <a:spLocks noGrp="1"/>
          </p:cNvSpPr>
          <p:nvPr>
            <p:ph idx="1"/>
          </p:nvPr>
        </p:nvSpPr>
        <p:spPr>
          <a:xfrm>
            <a:off x="938758" y="2286001"/>
            <a:ext cx="4425330" cy="3593591"/>
          </a:xfrm>
        </p:spPr>
        <p:txBody>
          <a:bodyPr>
            <a:normAutofit/>
          </a:bodyPr>
          <a:lstStyle/>
          <a:p>
            <a:pPr>
              <a:lnSpc>
                <a:spcPct val="100000"/>
              </a:lnSpc>
            </a:pPr>
            <a:r>
              <a:rPr lang="tr-TR" sz="1700" dirty="0">
                <a:solidFill>
                  <a:schemeClr val="tx1"/>
                </a:solidFill>
              </a:rPr>
              <a:t>İdari ve akademik soru ve sorunlarınız için belirttiğimiz departmanlara öncelikli olarak ulaşmanız gerekmektedir.</a:t>
            </a:r>
          </a:p>
          <a:p>
            <a:pPr>
              <a:lnSpc>
                <a:spcPct val="100000"/>
              </a:lnSpc>
            </a:pPr>
            <a:r>
              <a:rPr lang="tr-TR" sz="1700" dirty="0">
                <a:solidFill>
                  <a:schemeClr val="tx1"/>
                </a:solidFill>
              </a:rPr>
              <a:t>Öğretim elemanlarımızın  güncel mail adreslerine </a:t>
            </a:r>
            <a:r>
              <a:rPr lang="tr-TR" sz="1700" dirty="0">
                <a:solidFill>
                  <a:schemeClr val="tx1"/>
                </a:solidFill>
                <a:hlinkClick r:id="rId2"/>
              </a:rPr>
              <a:t>https://hukuk.gantep.edu.tr/iletisim.php</a:t>
            </a:r>
            <a:r>
              <a:rPr lang="tr-TR" sz="1700" dirty="0">
                <a:solidFill>
                  <a:schemeClr val="tx1"/>
                </a:solidFill>
              </a:rPr>
              <a:t> sayfasından ulaşabilirsiniz.</a:t>
            </a:r>
          </a:p>
          <a:p>
            <a:pPr>
              <a:lnSpc>
                <a:spcPct val="100000"/>
              </a:lnSpc>
            </a:pPr>
            <a:r>
              <a:rPr lang="tr-TR" sz="1700" dirty="0">
                <a:solidFill>
                  <a:schemeClr val="tx1"/>
                </a:solidFill>
              </a:rPr>
              <a:t>Aynı zamanda Fakültemizin internet sayfası ve Instagram hesabı (@</a:t>
            </a:r>
            <a:r>
              <a:rPr lang="tr-TR" sz="1700" dirty="0" err="1">
                <a:solidFill>
                  <a:schemeClr val="tx1"/>
                </a:solidFill>
              </a:rPr>
              <a:t>gaunhukuk</a:t>
            </a:r>
            <a:r>
              <a:rPr lang="tr-TR" sz="1700" dirty="0">
                <a:solidFill>
                  <a:schemeClr val="tx1"/>
                </a:solidFill>
              </a:rPr>
              <a:t>) üzerinden de duyuruları takip edebilirsiniz.</a:t>
            </a:r>
            <a:endParaRPr lang="tr-TR" sz="1700" u="sng" dirty="0">
              <a:solidFill>
                <a:schemeClr val="tx1"/>
              </a:solidFill>
            </a:endParaRPr>
          </a:p>
          <a:p>
            <a:pPr>
              <a:lnSpc>
                <a:spcPct val="100000"/>
              </a:lnSpc>
            </a:pPr>
            <a:endParaRPr lang="tr-TR" sz="1700" u="sng" dirty="0">
              <a:solidFill>
                <a:schemeClr val="tx1"/>
              </a:solidFill>
            </a:endParaRPr>
          </a:p>
          <a:p>
            <a:pPr>
              <a:lnSpc>
                <a:spcPct val="100000"/>
              </a:lnSpc>
            </a:pPr>
            <a:endParaRPr lang="tr-TR" sz="1700" dirty="0">
              <a:solidFill>
                <a:schemeClr val="tx1"/>
              </a:solidFill>
            </a:endParaRPr>
          </a:p>
        </p:txBody>
      </p:sp>
      <p:pic>
        <p:nvPicPr>
          <p:cNvPr id="10" name="Graphic 9" descr="Envelope">
            <a:extLst>
              <a:ext uri="{FF2B5EF4-FFF2-40B4-BE49-F238E27FC236}">
                <a16:creationId xmlns:a16="http://schemas.microsoft.com/office/drawing/2014/main" id="{A0AFCCBC-36AF-7B4F-7719-18B5015881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0112" y="2219108"/>
            <a:ext cx="2818504" cy="2818504"/>
          </a:xfrm>
          <a:prstGeom prst="rect">
            <a:avLst/>
          </a:prstGeom>
        </p:spPr>
      </p:pic>
      <p:sp>
        <p:nvSpPr>
          <p:cNvPr id="4" name="Slayt Numarası Yer Tutucusu 3">
            <a:extLst>
              <a:ext uri="{FF2B5EF4-FFF2-40B4-BE49-F238E27FC236}">
                <a16:creationId xmlns:a16="http://schemas.microsoft.com/office/drawing/2014/main" id="{CC790E86-23A3-FB67-4045-ECF736680A8C}"/>
              </a:ext>
            </a:extLst>
          </p:cNvPr>
          <p:cNvSpPr>
            <a:spLocks noGrp="1"/>
          </p:cNvSpPr>
          <p:nvPr>
            <p:ph type="sldNum" sz="quarter" idx="12"/>
          </p:nvPr>
        </p:nvSpPr>
        <p:spPr>
          <a:xfrm>
            <a:off x="6457950" y="6375679"/>
            <a:ext cx="2114550" cy="345796"/>
          </a:xfrm>
        </p:spPr>
        <p:txBody>
          <a:bodyPr>
            <a:normAutofit/>
          </a:bodyPr>
          <a:lstStyle/>
          <a:p>
            <a:pPr>
              <a:spcAft>
                <a:spcPts val="600"/>
              </a:spcAft>
              <a:defRPr/>
            </a:pPr>
            <a:fld id="{35EF583C-F9E9-ED4A-8580-43EA4242D701}" type="slidenum">
              <a:rPr lang="tr-TR" altLang="tr-TR" smtClean="0"/>
              <a:pPr>
                <a:spcAft>
                  <a:spcPts val="600"/>
                </a:spcAft>
                <a:defRPr/>
              </a:pPr>
              <a:t>9</a:t>
            </a:fld>
            <a:endParaRPr lang="tr-TR" altLang="tr-TR"/>
          </a:p>
        </p:txBody>
      </p:sp>
    </p:spTree>
    <p:extLst>
      <p:ext uri="{BB962C8B-B14F-4D97-AF65-F5344CB8AC3E}">
        <p14:creationId xmlns:p14="http://schemas.microsoft.com/office/powerpoint/2010/main" val="1840256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6C9C5A-421C-289A-3483-719D9736ABBE}"/>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472F9AC9-196B-2AD2-0FE8-409B656E5F33}"/>
              </a:ext>
            </a:extLst>
          </p:cNvPr>
          <p:cNvSpPr>
            <a:spLocks noGrp="1"/>
          </p:cNvSpPr>
          <p:nvPr>
            <p:ph type="title"/>
          </p:nvPr>
        </p:nvSpPr>
        <p:spPr>
          <a:xfrm>
            <a:off x="938757" y="645105"/>
            <a:ext cx="6225531" cy="1320855"/>
          </a:xfrm>
        </p:spPr>
        <p:txBody>
          <a:bodyPr>
            <a:normAutofit/>
          </a:bodyPr>
          <a:lstStyle/>
          <a:p>
            <a:pPr algn="ctr"/>
            <a:r>
              <a:rPr lang="tr-TR" sz="3800" dirty="0"/>
              <a:t>ÖĞRENCİ TALEP FORMU </a:t>
            </a:r>
          </a:p>
        </p:txBody>
      </p:sp>
      <p:sp>
        <p:nvSpPr>
          <p:cNvPr id="4" name="Slayt Numarası Yer Tutucusu 3">
            <a:extLst>
              <a:ext uri="{FF2B5EF4-FFF2-40B4-BE49-F238E27FC236}">
                <a16:creationId xmlns:a16="http://schemas.microsoft.com/office/drawing/2014/main" id="{E4A4EE62-0E32-26E5-E739-8AD83BB9E41C}"/>
              </a:ext>
            </a:extLst>
          </p:cNvPr>
          <p:cNvSpPr>
            <a:spLocks noGrp="1"/>
          </p:cNvSpPr>
          <p:nvPr>
            <p:ph type="sldNum" sz="quarter" idx="12"/>
          </p:nvPr>
        </p:nvSpPr>
        <p:spPr>
          <a:xfrm>
            <a:off x="6457950" y="6375679"/>
            <a:ext cx="2114550" cy="345796"/>
          </a:xfrm>
        </p:spPr>
        <p:txBody>
          <a:bodyPr>
            <a:normAutofit/>
          </a:bodyPr>
          <a:lstStyle/>
          <a:p>
            <a:pPr>
              <a:spcAft>
                <a:spcPts val="600"/>
              </a:spcAft>
              <a:defRPr/>
            </a:pPr>
            <a:fld id="{35EF583C-F9E9-ED4A-8580-43EA4242D701}" type="slidenum">
              <a:rPr lang="tr-TR" altLang="tr-TR" smtClean="0"/>
              <a:pPr>
                <a:spcAft>
                  <a:spcPts val="600"/>
                </a:spcAft>
                <a:defRPr/>
              </a:pPr>
              <a:t>10</a:t>
            </a:fld>
            <a:endParaRPr lang="tr-TR" altLang="tr-TR"/>
          </a:p>
        </p:txBody>
      </p:sp>
      <p:pic>
        <p:nvPicPr>
          <p:cNvPr id="6" name="Picture 5">
            <a:extLst>
              <a:ext uri="{FF2B5EF4-FFF2-40B4-BE49-F238E27FC236}">
                <a16:creationId xmlns:a16="http://schemas.microsoft.com/office/drawing/2014/main" id="{25F6C1AC-DCCD-4C4C-7986-478DFD919410}"/>
              </a:ext>
            </a:extLst>
          </p:cNvPr>
          <p:cNvPicPr>
            <a:picLocks noChangeAspect="1"/>
          </p:cNvPicPr>
          <p:nvPr/>
        </p:nvPicPr>
        <p:blipFill>
          <a:blip r:embed="rId2"/>
          <a:stretch>
            <a:fillRect/>
          </a:stretch>
        </p:blipFill>
        <p:spPr>
          <a:xfrm>
            <a:off x="1291925" y="1539132"/>
            <a:ext cx="5519193" cy="3352909"/>
          </a:xfrm>
          <a:prstGeom prst="rect">
            <a:avLst/>
          </a:prstGeom>
        </p:spPr>
      </p:pic>
      <p:sp>
        <p:nvSpPr>
          <p:cNvPr id="7" name="TextBox 6">
            <a:extLst>
              <a:ext uri="{FF2B5EF4-FFF2-40B4-BE49-F238E27FC236}">
                <a16:creationId xmlns:a16="http://schemas.microsoft.com/office/drawing/2014/main" id="{CF68A94C-83E9-024C-8AA3-F549CD53A9C5}"/>
              </a:ext>
            </a:extLst>
          </p:cNvPr>
          <p:cNvSpPr txBox="1"/>
          <p:nvPr/>
        </p:nvSpPr>
        <p:spPr>
          <a:xfrm>
            <a:off x="811161" y="5197232"/>
            <a:ext cx="6480720" cy="830997"/>
          </a:xfrm>
          <a:prstGeom prst="rect">
            <a:avLst/>
          </a:prstGeom>
          <a:noFill/>
        </p:spPr>
        <p:txBody>
          <a:bodyPr wrap="square" rtlCol="0">
            <a:spAutoFit/>
          </a:bodyPr>
          <a:lstStyle/>
          <a:p>
            <a:pPr algn="ctr"/>
            <a:r>
              <a:rPr lang="en-TR" dirty="0"/>
              <a:t>ÖĞRENCİ TALEP FORMUNA FAKÜLTEMİZ İNTERNET SAYFASI ÜZERİNDEN ULAŞABİLİRSİNİZ.</a:t>
            </a:r>
          </a:p>
          <a:p>
            <a:pPr algn="ctr"/>
            <a:endParaRPr lang="en-TR" sz="1200" dirty="0"/>
          </a:p>
        </p:txBody>
      </p:sp>
    </p:spTree>
    <p:extLst>
      <p:ext uri="{BB962C8B-B14F-4D97-AF65-F5344CB8AC3E}">
        <p14:creationId xmlns:p14="http://schemas.microsoft.com/office/powerpoint/2010/main" val="1096035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A78745-08E0-F094-FA33-AAD75FD9749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C85FEC5-D918-D712-63EF-07BCABF97435}"/>
              </a:ext>
            </a:extLst>
          </p:cNvPr>
          <p:cNvSpPr>
            <a:spLocks noGrp="1"/>
          </p:cNvSpPr>
          <p:nvPr>
            <p:ph type="title"/>
          </p:nvPr>
        </p:nvSpPr>
        <p:spPr>
          <a:xfrm>
            <a:off x="938757" y="645105"/>
            <a:ext cx="7633743" cy="1320855"/>
          </a:xfrm>
        </p:spPr>
        <p:txBody>
          <a:bodyPr>
            <a:noAutofit/>
          </a:bodyPr>
          <a:lstStyle/>
          <a:p>
            <a:pPr algn="ctr"/>
            <a:r>
              <a:rPr lang="tr-TR" sz="2400" cap="none" dirty="0"/>
              <a:t>Öğrenci talep formlarına geri bildirimde bulunulmakta ve geri bildirimler internet sayfasında ilan edilmektedir.</a:t>
            </a:r>
          </a:p>
        </p:txBody>
      </p:sp>
      <p:sp>
        <p:nvSpPr>
          <p:cNvPr id="4" name="Slayt Numarası Yer Tutucusu 3">
            <a:extLst>
              <a:ext uri="{FF2B5EF4-FFF2-40B4-BE49-F238E27FC236}">
                <a16:creationId xmlns:a16="http://schemas.microsoft.com/office/drawing/2014/main" id="{A85412E1-103A-9C54-54CE-9687C40562CA}"/>
              </a:ext>
            </a:extLst>
          </p:cNvPr>
          <p:cNvSpPr>
            <a:spLocks noGrp="1"/>
          </p:cNvSpPr>
          <p:nvPr>
            <p:ph type="sldNum" sz="quarter" idx="12"/>
          </p:nvPr>
        </p:nvSpPr>
        <p:spPr>
          <a:xfrm>
            <a:off x="6457950" y="6375679"/>
            <a:ext cx="2114550" cy="345796"/>
          </a:xfrm>
        </p:spPr>
        <p:txBody>
          <a:bodyPr>
            <a:normAutofit/>
          </a:bodyPr>
          <a:lstStyle/>
          <a:p>
            <a:pPr>
              <a:spcAft>
                <a:spcPts val="600"/>
              </a:spcAft>
              <a:defRPr/>
            </a:pPr>
            <a:fld id="{35EF583C-F9E9-ED4A-8580-43EA4242D701}" type="slidenum">
              <a:rPr lang="tr-TR" altLang="tr-TR" smtClean="0"/>
              <a:pPr>
                <a:spcAft>
                  <a:spcPts val="600"/>
                </a:spcAft>
                <a:defRPr/>
              </a:pPr>
              <a:t>11</a:t>
            </a:fld>
            <a:endParaRPr lang="tr-TR" altLang="tr-TR"/>
          </a:p>
        </p:txBody>
      </p:sp>
      <p:pic>
        <p:nvPicPr>
          <p:cNvPr id="3" name="Picture 2">
            <a:extLst>
              <a:ext uri="{FF2B5EF4-FFF2-40B4-BE49-F238E27FC236}">
                <a16:creationId xmlns:a16="http://schemas.microsoft.com/office/drawing/2014/main" id="{9146AB1E-B95F-9FD3-FFEF-09FF705B8483}"/>
              </a:ext>
            </a:extLst>
          </p:cNvPr>
          <p:cNvPicPr>
            <a:picLocks noChangeAspect="1"/>
          </p:cNvPicPr>
          <p:nvPr/>
        </p:nvPicPr>
        <p:blipFill>
          <a:blip r:embed="rId2"/>
          <a:stretch>
            <a:fillRect/>
          </a:stretch>
        </p:blipFill>
        <p:spPr>
          <a:xfrm>
            <a:off x="1259632" y="1965960"/>
            <a:ext cx="7408328" cy="4409719"/>
          </a:xfrm>
          <a:prstGeom prst="rect">
            <a:avLst/>
          </a:prstGeom>
        </p:spPr>
      </p:pic>
    </p:spTree>
    <p:extLst>
      <p:ext uri="{BB962C8B-B14F-4D97-AF65-F5344CB8AC3E}">
        <p14:creationId xmlns:p14="http://schemas.microsoft.com/office/powerpoint/2010/main" val="224436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E04C4-6714-302E-24CC-45D3F0E7036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A21D96F-2240-AA71-AA2A-559FEF3F43D2}"/>
              </a:ext>
            </a:extLst>
          </p:cNvPr>
          <p:cNvSpPr>
            <a:spLocks noGrp="1"/>
          </p:cNvSpPr>
          <p:nvPr>
            <p:ph type="title"/>
          </p:nvPr>
        </p:nvSpPr>
        <p:spPr>
          <a:xfrm>
            <a:off x="938213" y="382588"/>
            <a:ext cx="7634287" cy="1045244"/>
          </a:xfrm>
        </p:spPr>
        <p:txBody>
          <a:bodyPr/>
          <a:lstStyle/>
          <a:p>
            <a:pPr algn="ctr"/>
            <a:r>
              <a:rPr lang="tr-TR" dirty="0"/>
              <a:t>İLETİŞİM DİLİ</a:t>
            </a:r>
          </a:p>
        </p:txBody>
      </p:sp>
      <p:sp>
        <p:nvSpPr>
          <p:cNvPr id="3" name="İçerik Yer Tutucusu 2">
            <a:extLst>
              <a:ext uri="{FF2B5EF4-FFF2-40B4-BE49-F238E27FC236}">
                <a16:creationId xmlns:a16="http://schemas.microsoft.com/office/drawing/2014/main" id="{A44B47D2-F646-F95C-6D5D-B0A94ACB6A1B}"/>
              </a:ext>
            </a:extLst>
          </p:cNvPr>
          <p:cNvSpPr>
            <a:spLocks noGrp="1"/>
          </p:cNvSpPr>
          <p:nvPr>
            <p:ph idx="1"/>
          </p:nvPr>
        </p:nvSpPr>
        <p:spPr>
          <a:xfrm>
            <a:off x="938213" y="1772816"/>
            <a:ext cx="7634287" cy="4032448"/>
          </a:xfrm>
        </p:spPr>
        <p:txBody>
          <a:bodyPr/>
          <a:lstStyle/>
          <a:p>
            <a:pPr marL="0" indent="0">
              <a:buNone/>
            </a:pPr>
            <a:r>
              <a:rPr lang="tr-TR" sz="2400" b="1" dirty="0"/>
              <a:t>DİKKAT!</a:t>
            </a:r>
          </a:p>
          <a:p>
            <a:pPr algn="just"/>
            <a:r>
              <a:rPr lang="tr-TR" u="sng" dirty="0"/>
              <a:t>Mail iletinizde mutlaka akademik ve resmi bir dil kullanmanız gerekmektedir.  Aynı zamanda talep konusuna da yer vermeniz gerekmektedir.</a:t>
            </a:r>
          </a:p>
          <a:p>
            <a:pPr marL="0" indent="0">
              <a:buNone/>
            </a:pPr>
            <a:endParaRPr lang="tr-TR" u="sng" dirty="0"/>
          </a:p>
          <a:p>
            <a:r>
              <a:rPr lang="tr-TR" b="1" u="sng" dirty="0"/>
              <a:t>Mail iletinizde yer alması gereken bilgiler:</a:t>
            </a:r>
          </a:p>
          <a:p>
            <a:pPr marL="0" indent="0">
              <a:buNone/>
            </a:pPr>
            <a:r>
              <a:rPr lang="tr-TR" dirty="0"/>
              <a:t>* Talep konusu</a:t>
            </a:r>
          </a:p>
          <a:p>
            <a:pPr marL="0" indent="0">
              <a:buNone/>
            </a:pPr>
            <a:r>
              <a:rPr lang="tr-TR" dirty="0"/>
              <a:t>* Adınız ve soyadınız, öğrenci numaranız ve sınıfınız</a:t>
            </a:r>
            <a:endParaRPr lang="tr-TR" sz="2400" u="sng" dirty="0"/>
          </a:p>
          <a:p>
            <a:endParaRPr lang="tr-TR" dirty="0"/>
          </a:p>
        </p:txBody>
      </p:sp>
      <p:sp>
        <p:nvSpPr>
          <p:cNvPr id="4" name="Slayt Numarası Yer Tutucusu 3">
            <a:extLst>
              <a:ext uri="{FF2B5EF4-FFF2-40B4-BE49-F238E27FC236}">
                <a16:creationId xmlns:a16="http://schemas.microsoft.com/office/drawing/2014/main" id="{B2D706F3-B25E-BCCB-FC69-5C33A85403D5}"/>
              </a:ext>
            </a:extLst>
          </p:cNvPr>
          <p:cNvSpPr>
            <a:spLocks noGrp="1"/>
          </p:cNvSpPr>
          <p:nvPr>
            <p:ph type="sldNum" sz="quarter" idx="12"/>
          </p:nvPr>
        </p:nvSpPr>
        <p:spPr/>
        <p:txBody>
          <a:bodyPr/>
          <a:lstStyle/>
          <a:p>
            <a:pPr>
              <a:defRPr/>
            </a:pPr>
            <a:fld id="{35EF583C-F9E9-ED4A-8580-43EA4242D701}" type="slidenum">
              <a:rPr lang="tr-TR" altLang="tr-TR" smtClean="0"/>
              <a:pPr>
                <a:defRPr/>
              </a:pPr>
              <a:t>12</a:t>
            </a:fld>
            <a:endParaRPr lang="tr-TR" altLang="tr-TR"/>
          </a:p>
        </p:txBody>
      </p:sp>
    </p:spTree>
    <p:extLst>
      <p:ext uri="{BB962C8B-B14F-4D97-AF65-F5344CB8AC3E}">
        <p14:creationId xmlns:p14="http://schemas.microsoft.com/office/powerpoint/2010/main" val="2264592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4330F4-D5B4-9C49-08FE-3B48A1127D98}"/>
              </a:ext>
            </a:extLst>
          </p:cNvPr>
          <p:cNvSpPr>
            <a:spLocks noGrp="1"/>
          </p:cNvSpPr>
          <p:nvPr>
            <p:ph type="title"/>
          </p:nvPr>
        </p:nvSpPr>
        <p:spPr/>
        <p:txBody>
          <a:bodyPr/>
          <a:lstStyle/>
          <a:p>
            <a:pPr eaLnBrk="1" fontAlgn="auto" hangingPunct="1">
              <a:spcAft>
                <a:spcPts val="0"/>
              </a:spcAft>
              <a:defRPr/>
            </a:pPr>
            <a:br>
              <a:rPr lang="tr-TR" sz="2800" dirty="0"/>
            </a:br>
            <a:br>
              <a:rPr lang="tr-TR" sz="2800" dirty="0"/>
            </a:br>
            <a:r>
              <a:rPr lang="tr-TR" sz="2800" dirty="0"/>
              <a:t>Akademik Kadro ile iletişim</a:t>
            </a:r>
          </a:p>
        </p:txBody>
      </p:sp>
      <p:sp>
        <p:nvSpPr>
          <p:cNvPr id="15363" name="İçerik Yer Tutucusu 2">
            <a:extLst>
              <a:ext uri="{FF2B5EF4-FFF2-40B4-BE49-F238E27FC236}">
                <a16:creationId xmlns:a16="http://schemas.microsoft.com/office/drawing/2014/main" id="{5CF8C518-B7F1-D6A5-DD2C-F846F66680DB}"/>
              </a:ext>
            </a:extLst>
          </p:cNvPr>
          <p:cNvSpPr>
            <a:spLocks noGrp="1" noChangeArrowheads="1"/>
          </p:cNvSpPr>
          <p:nvPr>
            <p:ph idx="1"/>
          </p:nvPr>
        </p:nvSpPr>
        <p:spPr/>
        <p:txBody>
          <a:bodyPr/>
          <a:lstStyle/>
          <a:p>
            <a:pPr algn="just" eaLnBrk="1" hangingPunct="1"/>
            <a:r>
              <a:rPr lang="tr-TR" altLang="tr-TR" dirty="0">
                <a:solidFill>
                  <a:schemeClr val="tx1"/>
                </a:solidFill>
              </a:rPr>
              <a:t>Akademik Kadromuzun iletişim bilgisine internet sitemizde «İletişim» sekmesinden ulaşabilirsiniz. </a:t>
            </a:r>
            <a:r>
              <a:rPr lang="tr-TR" altLang="tr-TR" dirty="0">
                <a:solidFill>
                  <a:schemeClr val="tx1"/>
                </a:solidFill>
                <a:hlinkClick r:id="rId2"/>
              </a:rPr>
              <a:t>https://hukuk.gantep.edu.tr/iletisim</a:t>
            </a:r>
            <a:endParaRPr lang="tr-TR" altLang="tr-TR" dirty="0">
              <a:solidFill>
                <a:schemeClr val="tx1"/>
              </a:solidFill>
            </a:endParaRPr>
          </a:p>
          <a:p>
            <a:pPr algn="just" eaLnBrk="1" hangingPunct="1"/>
            <a:r>
              <a:rPr lang="tr-TR" altLang="tr-TR" dirty="0">
                <a:solidFill>
                  <a:schemeClr val="tx1"/>
                </a:solidFill>
              </a:rPr>
              <a:t>Akademik Kadro ile iletişime geçmek için mail adreslerini kullanabilirsiniz.</a:t>
            </a:r>
          </a:p>
          <a:p>
            <a:pPr algn="just" eaLnBrk="1" hangingPunct="1"/>
            <a:r>
              <a:rPr lang="tr-TR" altLang="tr-TR" dirty="0">
                <a:solidFill>
                  <a:schemeClr val="tx1"/>
                </a:solidFill>
              </a:rPr>
              <a:t>Öğretim üyeleri ve görevlilerinin kapılarında bulunan panolarda görüşme saatleri mevcuttur. Randevu alarak fakültedeki dersleriniz ve işleyiş hakkında görüşme yapabilirsiniz.</a:t>
            </a:r>
          </a:p>
          <a:p>
            <a:pPr eaLnBrk="1" hangingPunct="1"/>
            <a:endParaRPr lang="tr-TR" altLang="tr-TR" dirty="0">
              <a:solidFill>
                <a:srgbClr val="FF0000"/>
              </a:solidFill>
            </a:endParaRPr>
          </a:p>
          <a:p>
            <a:pPr eaLnBrk="1" hangingPunct="1"/>
            <a:endParaRPr lang="tr-TR" altLang="tr-TR" dirty="0">
              <a:solidFill>
                <a:srgbClr val="FF0000"/>
              </a:solidFill>
            </a:endParaRPr>
          </a:p>
        </p:txBody>
      </p:sp>
      <p:sp>
        <p:nvSpPr>
          <p:cNvPr id="4" name="Slayt Numarası Yer Tutucusu 3">
            <a:extLst>
              <a:ext uri="{FF2B5EF4-FFF2-40B4-BE49-F238E27FC236}">
                <a16:creationId xmlns:a16="http://schemas.microsoft.com/office/drawing/2014/main" id="{312D1DBA-73B6-151B-8C3C-32488B23347B}"/>
              </a:ext>
            </a:extLst>
          </p:cNvPr>
          <p:cNvSpPr>
            <a:spLocks noGrp="1"/>
          </p:cNvSpPr>
          <p:nvPr>
            <p:ph type="sldNum" sz="quarter" idx="12"/>
          </p:nvPr>
        </p:nvSpPr>
        <p:spPr/>
        <p:txBody>
          <a:bodyPr/>
          <a:lstStyle/>
          <a:p>
            <a:pPr>
              <a:defRPr/>
            </a:pPr>
            <a:fld id="{22328AE5-3EED-7345-BC71-2D44748F4D9F}" type="slidenum">
              <a:rPr lang="tr-TR" altLang="tr-TR"/>
              <a:pPr>
                <a:defRPr/>
              </a:pPr>
              <a:t>13</a:t>
            </a:fld>
            <a:endParaRPr lang="tr-TR" alt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a:extLst>
              <a:ext uri="{FF2B5EF4-FFF2-40B4-BE49-F238E27FC236}">
                <a16:creationId xmlns:a16="http://schemas.microsoft.com/office/drawing/2014/main" id="{568606B8-5D8C-8654-5FAE-D2CB63DBBAD0}"/>
              </a:ext>
            </a:extLst>
          </p:cNvPr>
          <p:cNvSpPr>
            <a:spLocks noGrp="1"/>
          </p:cNvSpPr>
          <p:nvPr>
            <p:ph type="title"/>
          </p:nvPr>
        </p:nvSpPr>
        <p:spPr>
          <a:xfrm>
            <a:off x="879475" y="127000"/>
            <a:ext cx="7991475" cy="647700"/>
          </a:xfrm>
        </p:spPr>
        <p:txBody>
          <a:bodyPr/>
          <a:lstStyle/>
          <a:p>
            <a:pPr eaLnBrk="1" fontAlgn="auto" hangingPunct="1">
              <a:spcAft>
                <a:spcPts val="0"/>
              </a:spcAft>
              <a:defRPr/>
            </a:pPr>
            <a:r>
              <a:rPr lang="tr-TR" altLang="tr-TR" sz="2100" b="1" i="1">
                <a:solidFill>
                  <a:srgbClr val="FF0000"/>
                </a:solidFill>
                <a:latin typeface="Calibri" panose="020F0502020204030204" pitchFamily="34" charset="0"/>
                <a:cs typeface="Calibri" panose="020F0502020204030204" pitchFamily="34" charset="0"/>
              </a:rPr>
              <a:t>HANGİ KONULARDA HANGİ BİRİME BAŞVURMALISINIZ?</a:t>
            </a:r>
            <a:endParaRPr lang="tr-TR" altLang="tr-TR" sz="2100" i="1">
              <a:solidFill>
                <a:srgbClr val="FF0000"/>
              </a:solidFill>
              <a:latin typeface="Calibri" panose="020F0502020204030204" pitchFamily="34" charset="0"/>
              <a:cs typeface="Calibri" panose="020F0502020204030204" pitchFamily="34" charset="0"/>
            </a:endParaRPr>
          </a:p>
        </p:txBody>
      </p:sp>
      <p:graphicFrame>
        <p:nvGraphicFramePr>
          <p:cNvPr id="5" name="4 İçerik Yer Tutucusu">
            <a:extLst>
              <a:ext uri="{FF2B5EF4-FFF2-40B4-BE49-F238E27FC236}">
                <a16:creationId xmlns:a16="http://schemas.microsoft.com/office/drawing/2014/main" id="{B60389DE-F78A-8C93-6818-4F50B36ACCCE}"/>
              </a:ext>
            </a:extLst>
          </p:cNvPr>
          <p:cNvGraphicFramePr>
            <a:graphicFrameLocks noGrp="1"/>
          </p:cNvGraphicFramePr>
          <p:nvPr>
            <p:ph idx="1"/>
            <p:extLst>
              <p:ext uri="{D42A27DB-BD31-4B8C-83A1-F6EECF244321}">
                <p14:modId xmlns:p14="http://schemas.microsoft.com/office/powerpoint/2010/main" val="1688538121"/>
              </p:ext>
            </p:extLst>
          </p:nvPr>
        </p:nvGraphicFramePr>
        <p:xfrm>
          <a:off x="11113" y="515938"/>
          <a:ext cx="9144000" cy="6823077"/>
        </p:xfrm>
        <a:graphic>
          <a:graphicData uri="http://schemas.openxmlformats.org/drawingml/2006/table">
            <a:tbl>
              <a:tblPr/>
              <a:tblGrid>
                <a:gridCol w="4572781">
                  <a:extLst>
                    <a:ext uri="{9D8B030D-6E8A-4147-A177-3AD203B41FA5}">
                      <a16:colId xmlns:a16="http://schemas.microsoft.com/office/drawing/2014/main" val="20000"/>
                    </a:ext>
                  </a:extLst>
                </a:gridCol>
                <a:gridCol w="4571219">
                  <a:extLst>
                    <a:ext uri="{9D8B030D-6E8A-4147-A177-3AD203B41FA5}">
                      <a16:colId xmlns:a16="http://schemas.microsoft.com/office/drawing/2014/main" val="20001"/>
                    </a:ext>
                  </a:extLst>
                </a:gridCol>
              </a:tblGrid>
              <a:tr h="396194">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dirty="0">
                          <a:ln>
                            <a:noFill/>
                          </a:ln>
                          <a:solidFill>
                            <a:srgbClr val="FFFFFF"/>
                          </a:solidFill>
                          <a:effectLst/>
                          <a:latin typeface="Calibri" pitchFamily="34" charset="0"/>
                          <a:cs typeface="Arial" charset="0"/>
                        </a:rPr>
                        <a:t>KONU</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tr-TR" altLang="tr-TR" sz="2000" b="1" i="0" u="none" strike="noStrike" cap="none" normalizeH="0" baseline="0">
                          <a:ln>
                            <a:noFill/>
                          </a:ln>
                          <a:solidFill>
                            <a:srgbClr val="FFFFFF"/>
                          </a:solidFill>
                          <a:effectLst/>
                          <a:latin typeface="Calibri" pitchFamily="34" charset="0"/>
                          <a:cs typeface="Arial" charset="0"/>
                        </a:rPr>
                        <a:t>İLGİLİ BİRİM </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194">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000000"/>
                          </a:solidFill>
                          <a:effectLst/>
                          <a:latin typeface="Calibri" pitchFamily="34" charset="0"/>
                          <a:cs typeface="Arial" charset="0"/>
                        </a:rPr>
                        <a:t>Akademik Konular</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342900" marR="0" lvl="0" indent="-342900" algn="l" defTabSz="6858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Akademik Birimler </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extLst>
                  <a:ext uri="{0D108BD9-81ED-4DB2-BD59-A6C34878D82A}">
                    <a16:rowId xmlns:a16="http://schemas.microsoft.com/office/drawing/2014/main" val="10001"/>
                  </a:ext>
                </a:extLst>
              </a:tr>
              <a:tr h="471884">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000000"/>
                          </a:solidFill>
                          <a:effectLst/>
                          <a:latin typeface="Calibri" pitchFamily="34" charset="0"/>
                          <a:cs typeface="Arial" charset="0"/>
                        </a:rPr>
                        <a:t>Öğrenci işleriyle ilgili her türlü konu</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342900" marR="0" lvl="0" indent="-342900" algn="l" defTabSz="6858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Fakültemiz Öğrenci İşleri Sorumlusu</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extLst>
                  <a:ext uri="{0D108BD9-81ED-4DB2-BD59-A6C34878D82A}">
                    <a16:rowId xmlns:a16="http://schemas.microsoft.com/office/drawing/2014/main" val="10002"/>
                  </a:ext>
                </a:extLst>
              </a:tr>
              <a:tr h="945373">
                <a:tc>
                  <a:txBody>
                    <a:bodyPr/>
                    <a:lstStyle>
                      <a:lvl1pPr>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000000"/>
                          </a:solidFill>
                          <a:effectLst/>
                          <a:latin typeface="Calibri" pitchFamily="34" charset="0"/>
                          <a:cs typeface="Arial" charset="0"/>
                        </a:rPr>
                        <a:t>Onaylı transkript, öğrenci belgesi </a:t>
                      </a:r>
                      <a:endParaRPr kumimoji="0" lang="tr-TR" altLang="tr-TR" sz="2000" b="0" i="0" u="none" strike="noStrike" cap="none" normalizeH="0" baseline="0" dirty="0">
                        <a:ln>
                          <a:noFill/>
                        </a:ln>
                        <a:solidFill>
                          <a:srgbClr val="000000"/>
                        </a:solidFill>
                        <a:effectLst/>
                        <a:latin typeface="Franklin Gothic Book"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rgbClr val="000000"/>
                        </a:solidFill>
                        <a:effectLst/>
                        <a:latin typeface="Franklin Gothic Book" pitchFamily="34" charset="0"/>
                        <a:cs typeface="Arial" charset="0"/>
                      </a:endParaRP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F1"/>
                    </a:solidFill>
                  </a:tcPr>
                </a:tc>
                <a:tc>
                  <a:txBody>
                    <a:bodyPr/>
                    <a:lstStyle>
                      <a:lvl1pPr>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Öğrenci İşleri Daire Başkanlığı (Merkez)</a:t>
                      </a:r>
                      <a:endParaRPr kumimoji="0" lang="tr-TR" altLang="tr-TR" sz="1800" b="0" i="0" u="none" strike="noStrike" cap="none" normalizeH="0" baseline="0" dirty="0">
                        <a:ln>
                          <a:noFill/>
                        </a:ln>
                        <a:solidFill>
                          <a:srgbClr val="000000"/>
                        </a:solidFill>
                        <a:effectLst/>
                        <a:latin typeface="Calibri" pitchFamily="34" charset="0"/>
                        <a:cs typeface="Arial"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1800" b="0" i="0" u="none" strike="noStrike" cap="none" normalizeH="0" baseline="0" dirty="0">
                          <a:ln>
                            <a:noFill/>
                          </a:ln>
                          <a:solidFill>
                            <a:srgbClr val="000000"/>
                          </a:solidFill>
                          <a:effectLst/>
                          <a:latin typeface="Franklin Gothic Book" pitchFamily="34" charset="0"/>
                          <a:cs typeface="Arial" charset="0"/>
                        </a:rPr>
                        <a:t>E- Devlet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1800" b="0" i="0" u="none" strike="noStrike" cap="none" normalizeH="0" baseline="0" dirty="0">
                          <a:ln>
                            <a:noFill/>
                          </a:ln>
                          <a:solidFill>
                            <a:srgbClr val="000000"/>
                          </a:solidFill>
                          <a:effectLst/>
                          <a:latin typeface="Franklin Gothic Book" pitchFamily="34" charset="0"/>
                          <a:cs typeface="Arial" charset="0"/>
                        </a:rPr>
                        <a:t>OBS üzerinden Fakülteden</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F1"/>
                    </a:solidFill>
                  </a:tcPr>
                </a:tc>
                <a:extLst>
                  <a:ext uri="{0D108BD9-81ED-4DB2-BD59-A6C34878D82A}">
                    <a16:rowId xmlns:a16="http://schemas.microsoft.com/office/drawing/2014/main" val="10003"/>
                  </a:ext>
                </a:extLst>
              </a:tr>
              <a:tr h="1270357">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000000"/>
                          </a:solidFill>
                          <a:effectLst/>
                          <a:latin typeface="Calibri" pitchFamily="34" charset="0"/>
                          <a:cs typeface="Arial" charset="0"/>
                        </a:rPr>
                        <a:t>FARABİ, ERASMUS gibi programlar hakkında bilgi almak </a:t>
                      </a:r>
                      <a:endParaRPr kumimoji="0" lang="tr-TR" altLang="tr-TR" sz="1800" b="0" i="0" u="none" strike="noStrike" cap="none" normalizeH="0" baseline="0" dirty="0">
                        <a:ln>
                          <a:noFill/>
                        </a:ln>
                        <a:solidFill>
                          <a:srgbClr val="000000"/>
                        </a:solidFill>
                        <a:effectLst/>
                        <a:latin typeface="Franklin Gothic Book" pitchFamily="34" charset="0"/>
                        <a:cs typeface="Arial" charset="0"/>
                      </a:endParaRPr>
                    </a:p>
                    <a:p>
                      <a:pPr marL="0" marR="0" lvl="0" indent="0" algn="l" defTabSz="685800" rtl="0" eaLnBrk="1" fontAlgn="base" latinLnBrk="0" hangingPunct="1">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rgbClr val="000000"/>
                        </a:solidFill>
                        <a:effectLst/>
                        <a:latin typeface="Franklin Gothic Book" pitchFamily="34" charset="0"/>
                        <a:cs typeface="Arial" charset="0"/>
                      </a:endParaRP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F1"/>
                    </a:solidFill>
                  </a:tcPr>
                </a:tc>
                <a:tc>
                  <a:txBody>
                    <a:bodyPr/>
                    <a:lstStyle>
                      <a:lvl1pPr>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Fakülte Koordinatörlüğü  </a:t>
                      </a:r>
                      <a:br>
                        <a:rPr kumimoji="0" lang="tr-TR" altLang="tr-TR" sz="2000" b="0" i="0" u="none" strike="noStrike" cap="none" normalizeH="0" baseline="0" dirty="0">
                          <a:ln>
                            <a:noFill/>
                          </a:ln>
                          <a:solidFill>
                            <a:srgbClr val="000000"/>
                          </a:solidFill>
                          <a:effectLst/>
                          <a:latin typeface="Calibri" pitchFamily="34" charset="0"/>
                          <a:cs typeface="Arial" charset="0"/>
                        </a:rPr>
                      </a:br>
                      <a:r>
                        <a:rPr kumimoji="0" lang="tr-TR" altLang="tr-TR" sz="2000" b="0" i="0" u="none" strike="noStrike" cap="none" normalizeH="0" baseline="0" dirty="0">
                          <a:ln>
                            <a:noFill/>
                          </a:ln>
                          <a:solidFill>
                            <a:srgbClr val="000000"/>
                          </a:solidFill>
                          <a:effectLst/>
                          <a:latin typeface="Calibri" pitchFamily="34" charset="0"/>
                          <a:cs typeface="Arial" charset="0"/>
                        </a:rPr>
                        <a:t>(Arş. Gör. Dr. Büşra UYAR) </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Gaziantep Üniversitesi Uluslararası Ofis</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F1"/>
                    </a:solidFill>
                  </a:tcPr>
                </a:tc>
                <a:extLst>
                  <a:ext uri="{0D108BD9-81ED-4DB2-BD59-A6C34878D82A}">
                    <a16:rowId xmlns:a16="http://schemas.microsoft.com/office/drawing/2014/main" val="10004"/>
                  </a:ext>
                </a:extLst>
              </a:tr>
              <a:tr h="1096468">
                <a:tc>
                  <a:txBody>
                    <a:bodyPr/>
                    <a:lstStyle>
                      <a:lvl1pPr>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000000"/>
                          </a:solidFill>
                          <a:effectLst/>
                          <a:latin typeface="Calibri" pitchFamily="34" charset="0"/>
                          <a:cs typeface="Arial" charset="0"/>
                        </a:rPr>
                        <a:t>Spor olanakları, Öğrenci Kulüpleri (Hukuk Topluluğu), Sağlık Hizmetleri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rgbClr val="000000"/>
                        </a:solidFill>
                        <a:effectLst/>
                        <a:latin typeface="Franklin Gothic Book" pitchFamily="34" charset="0"/>
                        <a:cs typeface="Arial" charset="0"/>
                      </a:endParaRP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342900" marR="0" lvl="0" indent="-342900" algn="l" defTabSz="6858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Sağlık Kültür Spor Daire Başkanlığı (SKS Birimi)</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extLst>
                  <a:ext uri="{0D108BD9-81ED-4DB2-BD59-A6C34878D82A}">
                    <a16:rowId xmlns:a16="http://schemas.microsoft.com/office/drawing/2014/main" val="10005"/>
                  </a:ext>
                </a:extLst>
              </a:tr>
              <a:tr h="1005794">
                <a:tc>
                  <a:txBody>
                    <a:bodyPr/>
                    <a:lstStyle>
                      <a:lvl1pPr>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000000"/>
                          </a:solidFill>
                          <a:effectLst/>
                          <a:latin typeface="Calibri" pitchFamily="34" charset="0"/>
                          <a:cs typeface="Arial" charset="0"/>
                        </a:rPr>
                        <a:t>Kütüphane (Veri tabanları Online ve basılı kaynaklar)</a:t>
                      </a:r>
                      <a:r>
                        <a:rPr kumimoji="0" lang="tr-TR" altLang="tr-TR" sz="1800" b="0" i="0" u="none" strike="noStrike" cap="none" normalizeH="0" baseline="0" dirty="0">
                          <a:ln>
                            <a:noFill/>
                          </a:ln>
                          <a:solidFill>
                            <a:srgbClr val="000000"/>
                          </a:solidFill>
                          <a:effectLst/>
                          <a:latin typeface="Franklin Gothic Book" pitchFamily="34" charset="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rgbClr val="000000"/>
                        </a:solidFill>
                        <a:effectLst/>
                        <a:latin typeface="Franklin Gothic Book" pitchFamily="34" charset="0"/>
                        <a:cs typeface="Arial" charset="0"/>
                      </a:endParaRP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F1"/>
                    </a:solid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342900" marR="0" lvl="0" indent="-342900" algn="l" defTabSz="6858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Merkez Kütüphane ve Dokümantasyon Merkezi</a:t>
                      </a:r>
                    </a:p>
                    <a:p>
                      <a:pPr marL="342900" marR="0" lvl="0" indent="-342900" algn="l" defTabSz="6858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Hukuk Fakültesi Kütüphanesi</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0F1"/>
                    </a:solidFill>
                  </a:tcPr>
                </a:tc>
                <a:extLst>
                  <a:ext uri="{0D108BD9-81ED-4DB2-BD59-A6C34878D82A}">
                    <a16:rowId xmlns:a16="http://schemas.microsoft.com/office/drawing/2014/main" val="10006"/>
                  </a:ext>
                </a:extLst>
              </a:tr>
              <a:tr h="1240813">
                <a:tc>
                  <a:txBody>
                    <a:bodyPr/>
                    <a:lstStyle>
                      <a:lvl1pPr>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altLang="tr-TR" sz="2000" b="0" i="0" u="none" strike="noStrike" cap="none" normalizeH="0" baseline="0" dirty="0">
                          <a:ln>
                            <a:noFill/>
                          </a:ln>
                          <a:solidFill>
                            <a:srgbClr val="000000"/>
                          </a:solidFill>
                          <a:effectLst/>
                          <a:latin typeface="Calibri" pitchFamily="34" charset="0"/>
                          <a:cs typeface="Arial" charset="0"/>
                        </a:rPr>
                        <a:t>Otomasyon, Öğrenci Bilgi Sistemi gibi konular, Proxy ayarları, Uzaktan Erişim vb.</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rgbClr val="000000"/>
                        </a:solidFill>
                        <a:effectLst/>
                        <a:latin typeface="Franklin Gothic Book" pitchFamily="34" charset="0"/>
                        <a:cs typeface="Arial" charset="0"/>
                      </a:endParaRP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342900" marR="0" lvl="0" indent="-342900" algn="l" defTabSz="6858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tr-TR" altLang="tr-TR" sz="2000" b="0" i="0" u="none" strike="noStrike" cap="none" normalizeH="0" baseline="0" dirty="0">
                          <a:ln>
                            <a:noFill/>
                          </a:ln>
                          <a:solidFill>
                            <a:srgbClr val="000000"/>
                          </a:solidFill>
                          <a:effectLst/>
                          <a:latin typeface="Calibri" pitchFamily="34" charset="0"/>
                          <a:cs typeface="Arial" charset="0"/>
                        </a:rPr>
                        <a:t>Bilgi İşlem Daire Başkanlığı</a:t>
                      </a:r>
                    </a:p>
                  </a:txBody>
                  <a:tcPr marT="45697" marB="4569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4E0E2"/>
                    </a:solidFill>
                  </a:tcPr>
                </a:tc>
                <a:extLst>
                  <a:ext uri="{0D108BD9-81ED-4DB2-BD59-A6C34878D82A}">
                    <a16:rowId xmlns:a16="http://schemas.microsoft.com/office/drawing/2014/main" val="10007"/>
                  </a:ext>
                </a:extLst>
              </a:tr>
            </a:tbl>
          </a:graphicData>
        </a:graphic>
      </p:graphicFrame>
      <p:sp>
        <p:nvSpPr>
          <p:cNvPr id="16416" name="3 Slayt Numarası Yer Tutucusu">
            <a:extLst>
              <a:ext uri="{FF2B5EF4-FFF2-40B4-BE49-F238E27FC236}">
                <a16:creationId xmlns:a16="http://schemas.microsoft.com/office/drawing/2014/main" id="{D80D316C-44D1-FA8D-AF9C-08A2B864B9F8}"/>
              </a:ext>
            </a:extLst>
          </p:cNvPr>
          <p:cNvSpPr>
            <a:spLocks noGrp="1"/>
          </p:cNvSpPr>
          <p:nvPr>
            <p:ph type="sldNum" sz="quarter" idx="12"/>
          </p:nvPr>
        </p:nvSpPr>
        <p:spPr bwMode="auto">
          <a:xfrm>
            <a:off x="7083425" y="6391275"/>
            <a:ext cx="1196975" cy="404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6115468D-7891-3943-A1E5-A97BEA800FCC}"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14</a:t>
            </a:fld>
            <a:endParaRPr lang="tr-TR" altLang="tr-TR" sz="1800">
              <a:solidFill>
                <a:srgbClr val="FFFFFF"/>
              </a:solidFill>
              <a:latin typeface="Georgia" panose="02040502050405020303" pitchFamily="18"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E71324-DC91-F067-FE17-6EFC922DAE29}"/>
              </a:ext>
            </a:extLst>
          </p:cNvPr>
          <p:cNvSpPr>
            <a:spLocks noGrp="1"/>
          </p:cNvSpPr>
          <p:nvPr>
            <p:ph type="title"/>
          </p:nvPr>
        </p:nvSpPr>
        <p:spPr/>
        <p:txBody>
          <a:bodyPr/>
          <a:lstStyle/>
          <a:p>
            <a:pPr>
              <a:defRPr/>
            </a:pPr>
            <a:r>
              <a:rPr lang="tr-TR" dirty="0"/>
              <a:t>Özel </a:t>
            </a:r>
            <a:r>
              <a:rPr lang="tr-TR" dirty="0" err="1"/>
              <a:t>gereksinimli</a:t>
            </a:r>
            <a:r>
              <a:rPr lang="tr-TR" dirty="0"/>
              <a:t> öğrencilerimiz</a:t>
            </a:r>
          </a:p>
        </p:txBody>
      </p:sp>
      <p:sp>
        <p:nvSpPr>
          <p:cNvPr id="3" name="İçerik Yer Tutucusu 2">
            <a:extLst>
              <a:ext uri="{FF2B5EF4-FFF2-40B4-BE49-F238E27FC236}">
                <a16:creationId xmlns:a16="http://schemas.microsoft.com/office/drawing/2014/main" id="{E15C3826-1180-C2DD-53DC-E421E2AD9A7A}"/>
              </a:ext>
            </a:extLst>
          </p:cNvPr>
          <p:cNvSpPr>
            <a:spLocks noGrp="1"/>
          </p:cNvSpPr>
          <p:nvPr>
            <p:ph idx="1"/>
          </p:nvPr>
        </p:nvSpPr>
        <p:spPr/>
        <p:txBody>
          <a:bodyPr/>
          <a:lstStyle/>
          <a:p>
            <a:pPr marL="0" indent="0" algn="just">
              <a:buFont typeface="Arial" panose="020B0604020202020204" pitchFamily="34" charset="0"/>
              <a:buNone/>
              <a:defRPr/>
            </a:pPr>
            <a:endParaRPr lang="tr-TR" dirty="0">
              <a:solidFill>
                <a:srgbClr val="22313C"/>
              </a:solidFill>
              <a:latin typeface="Titillium Web" pitchFamily="2" charset="0"/>
            </a:endParaRPr>
          </a:p>
          <a:p>
            <a:pPr algn="just">
              <a:defRPr/>
            </a:pPr>
            <a:r>
              <a:rPr lang="tr-TR" dirty="0">
                <a:solidFill>
                  <a:srgbClr val="22313C"/>
                </a:solidFill>
                <a:latin typeface="Titillium Web" pitchFamily="2" charset="0"/>
              </a:rPr>
              <a:t> Engellilik ya da sağlık durumu nedeniyle derslere erişim, binalara erişim, sınavların uygulanması gibi konularda sorun yaşayan öğrenci arkadaşlarımız için Fakültemizde uyumlaştırıcı uygulamalar yapılmaktadır. </a:t>
            </a:r>
          </a:p>
          <a:p>
            <a:pPr algn="just">
              <a:defRPr/>
            </a:pPr>
            <a:r>
              <a:rPr lang="tr-TR" dirty="0">
                <a:solidFill>
                  <a:srgbClr val="000000"/>
                </a:solidFill>
                <a:latin typeface="titillium web" pitchFamily="2" charset="0"/>
              </a:rPr>
              <a:t>Fakültemizde eğitim öğretim gören özel </a:t>
            </a:r>
            <a:r>
              <a:rPr lang="tr-TR" dirty="0" err="1">
                <a:solidFill>
                  <a:srgbClr val="000000"/>
                </a:solidFill>
                <a:latin typeface="titillium web" pitchFamily="2" charset="0"/>
              </a:rPr>
              <a:t>gereksinimli</a:t>
            </a:r>
            <a:r>
              <a:rPr lang="tr-TR" dirty="0">
                <a:solidFill>
                  <a:srgbClr val="000000"/>
                </a:solidFill>
                <a:latin typeface="titillium web" pitchFamily="2" charset="0"/>
              </a:rPr>
              <a:t> öğrencilerimiz Özel </a:t>
            </a:r>
            <a:r>
              <a:rPr lang="tr-TR" dirty="0" err="1">
                <a:solidFill>
                  <a:srgbClr val="000000"/>
                </a:solidFill>
                <a:latin typeface="titillium web" pitchFamily="2" charset="0"/>
              </a:rPr>
              <a:t>Gereksinimli</a:t>
            </a:r>
            <a:r>
              <a:rPr lang="tr-TR" dirty="0">
                <a:solidFill>
                  <a:srgbClr val="000000"/>
                </a:solidFill>
                <a:latin typeface="titillium web" pitchFamily="2" charset="0"/>
              </a:rPr>
              <a:t> Öğrenci Birim Koordinatörümüz Arş. Gör. Dr. Deniz OTAY KORKMAZ / Arş. Gör. Dr. Buket DENİZ ‘e müracaat edebilirler.</a:t>
            </a:r>
          </a:p>
          <a:p>
            <a:pPr algn="just">
              <a:defRPr/>
            </a:pPr>
            <a:endParaRPr lang="tr-TR" dirty="0"/>
          </a:p>
        </p:txBody>
      </p:sp>
      <p:sp>
        <p:nvSpPr>
          <p:cNvPr id="4" name="Slayt Numarası Yer Tutucusu 3">
            <a:extLst>
              <a:ext uri="{FF2B5EF4-FFF2-40B4-BE49-F238E27FC236}">
                <a16:creationId xmlns:a16="http://schemas.microsoft.com/office/drawing/2014/main" id="{0AAEFDBA-01B8-5F1E-391F-2D7613014346}"/>
              </a:ext>
            </a:extLst>
          </p:cNvPr>
          <p:cNvSpPr>
            <a:spLocks noGrp="1"/>
          </p:cNvSpPr>
          <p:nvPr>
            <p:ph type="sldNum" sz="quarter" idx="12"/>
          </p:nvPr>
        </p:nvSpPr>
        <p:spPr/>
        <p:txBody>
          <a:bodyPr/>
          <a:lstStyle/>
          <a:p>
            <a:pPr>
              <a:defRPr/>
            </a:pPr>
            <a:fld id="{F2B7C629-3937-EB43-A0BA-3AB8A96AEE22}" type="slidenum">
              <a:rPr lang="tr-TR" altLang="tr-TR" smtClean="0"/>
              <a:pPr>
                <a:defRPr/>
              </a:pPr>
              <a:t>15</a:t>
            </a:fld>
            <a:endParaRPr lang="tr-TR" alt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Başlık 1">
            <a:extLst>
              <a:ext uri="{FF2B5EF4-FFF2-40B4-BE49-F238E27FC236}">
                <a16:creationId xmlns:a16="http://schemas.microsoft.com/office/drawing/2014/main" id="{852F9E7A-92F8-C785-D509-84A32C746F85}"/>
              </a:ext>
            </a:extLst>
          </p:cNvPr>
          <p:cNvSpPr>
            <a:spLocks noGrp="1"/>
          </p:cNvSpPr>
          <p:nvPr>
            <p:ph type="title"/>
          </p:nvPr>
        </p:nvSpPr>
        <p:spPr/>
        <p:txBody>
          <a:bodyPr/>
          <a:lstStyle/>
          <a:p>
            <a:pPr eaLnBrk="1" fontAlgn="auto" hangingPunct="1">
              <a:spcAft>
                <a:spcPts val="0"/>
              </a:spcAft>
              <a:defRPr/>
            </a:pPr>
            <a:r>
              <a:rPr lang="tr-TR" altLang="tr-TR" b="1">
                <a:latin typeface="Calibri" panose="020F0502020204030204" pitchFamily="34" charset="0"/>
                <a:cs typeface="Calibri" panose="020F0502020204030204" pitchFamily="34" charset="0"/>
              </a:rPr>
              <a:t>			FORMLAR</a:t>
            </a:r>
          </a:p>
        </p:txBody>
      </p:sp>
      <p:pic>
        <p:nvPicPr>
          <p:cNvPr id="17411" name="İçerik Yer Tutucusu 4">
            <a:extLst>
              <a:ext uri="{FF2B5EF4-FFF2-40B4-BE49-F238E27FC236}">
                <a16:creationId xmlns:a16="http://schemas.microsoft.com/office/drawing/2014/main" id="{64315C05-B4AF-5B0E-EFE5-1DB648168B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38213" y="1268413"/>
            <a:ext cx="7737475" cy="5329237"/>
          </a:xfrm>
        </p:spPr>
      </p:pic>
      <p:sp>
        <p:nvSpPr>
          <p:cNvPr id="17412" name="Slayt Numarası Yer Tutucusu 3">
            <a:extLst>
              <a:ext uri="{FF2B5EF4-FFF2-40B4-BE49-F238E27FC236}">
                <a16:creationId xmlns:a16="http://schemas.microsoft.com/office/drawing/2014/main" id="{A214F0EE-3383-8454-E571-253327B8F00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B907112F-8688-5140-8B39-619C51753A1A}" type="slidenum">
              <a:rPr lang="tr-TR" altLang="tr-TR" sz="1000" smtClean="0">
                <a:solidFill>
                  <a:srgbClr val="1A2E40"/>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16</a:t>
            </a:fld>
            <a:endParaRPr lang="tr-TR" altLang="tr-TR" sz="1000">
              <a:solidFill>
                <a:srgbClr val="1A2E4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4ADFB09-E5E6-19B2-3548-5268373F6610}"/>
              </a:ext>
            </a:extLst>
          </p:cNvPr>
          <p:cNvSpPr txBox="1"/>
          <p:nvPr/>
        </p:nvSpPr>
        <p:spPr>
          <a:xfrm>
            <a:off x="774502" y="5089903"/>
            <a:ext cx="8064896" cy="1569660"/>
          </a:xfrm>
          <a:prstGeom prst="rect">
            <a:avLst/>
          </a:prstGeom>
          <a:solidFill>
            <a:schemeClr val="bg1">
              <a:lumMod val="95000"/>
            </a:schemeClr>
          </a:solidFill>
        </p:spPr>
        <p:txBody>
          <a:bodyPr wrap="square" rtlCol="0">
            <a:spAutoFit/>
          </a:bodyPr>
          <a:lstStyle/>
          <a:p>
            <a:pPr algn="ctr"/>
            <a:r>
              <a:rPr lang="en-TR" sz="2400" dirty="0"/>
              <a:t>İDARİ BİRİMLERE YAPILAN TALEPLERİNİZİN YAZILI VE ISLAK İMZALI ŞEKİLDE İLETİLMESİ GEREKMEKTEDİR. ELEKTRONİK ORTAMDAN İLETİLEN TALEPLER DİKKATE </a:t>
            </a:r>
            <a:r>
              <a:rPr lang="en-TR" sz="2400" dirty="0">
                <a:solidFill>
                  <a:srgbClr val="FF0000"/>
                </a:solidFill>
              </a:rPr>
              <a:t>ALINAMAZ.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a:extLst>
              <a:ext uri="{FF2B5EF4-FFF2-40B4-BE49-F238E27FC236}">
                <a16:creationId xmlns:a16="http://schemas.microsoft.com/office/drawing/2014/main" id="{6B27021C-E6AC-FAFE-10B6-81586DFBCBE7}"/>
              </a:ext>
            </a:extLst>
          </p:cNvPr>
          <p:cNvSpPr>
            <a:spLocks noGrp="1"/>
          </p:cNvSpPr>
          <p:nvPr>
            <p:ph type="title"/>
          </p:nvPr>
        </p:nvSpPr>
        <p:spPr>
          <a:xfrm>
            <a:off x="1187450" y="765175"/>
            <a:ext cx="7200900" cy="1511300"/>
          </a:xfrm>
        </p:spPr>
        <p:txBody>
          <a:bodyPr/>
          <a:lstStyle/>
          <a:p>
            <a:pPr algn="ctr" eaLnBrk="1" fontAlgn="auto" hangingPunct="1">
              <a:spcAft>
                <a:spcPts val="0"/>
              </a:spcAft>
              <a:defRPr/>
            </a:pPr>
            <a:br>
              <a:rPr lang="tr-TR" altLang="tr-TR" sz="3600" b="1" dirty="0">
                <a:latin typeface="Calibri" panose="020F0502020204030204" pitchFamily="34" charset="0"/>
                <a:cs typeface="Calibri" panose="020F0502020204030204" pitchFamily="34" charset="0"/>
              </a:rPr>
            </a:br>
            <a:r>
              <a:rPr lang="tr-TR" altLang="tr-TR" sz="3600" b="1" dirty="0">
                <a:latin typeface="Calibri" panose="020F0502020204030204" pitchFamily="34" charset="0"/>
                <a:cs typeface="Calibri" panose="020F0502020204030204" pitchFamily="34" charset="0"/>
              </a:rPr>
              <a:t>ÖĞRENİM SÜRESİ VE ESASLARI</a:t>
            </a:r>
          </a:p>
        </p:txBody>
      </p:sp>
      <p:pic>
        <p:nvPicPr>
          <p:cNvPr id="18435" name="İçerik Yer Tutucusu 4">
            <a:extLst>
              <a:ext uri="{FF2B5EF4-FFF2-40B4-BE49-F238E27FC236}">
                <a16:creationId xmlns:a16="http://schemas.microsoft.com/office/drawing/2014/main" id="{27CDAF1D-42DC-ACD7-2AF4-6F4EAEC28CE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95513" y="1989138"/>
            <a:ext cx="5372100" cy="3436937"/>
          </a:xfrm>
        </p:spPr>
      </p:pic>
      <p:sp>
        <p:nvSpPr>
          <p:cNvPr id="18436" name="Slayt Numarası Yer Tutucusu 3">
            <a:extLst>
              <a:ext uri="{FF2B5EF4-FFF2-40B4-BE49-F238E27FC236}">
                <a16:creationId xmlns:a16="http://schemas.microsoft.com/office/drawing/2014/main" id="{BA32BB65-0CDC-C3D3-9919-64DF5D75565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AA885384-1BBE-E041-86D3-F54E5A44356F}" type="slidenum">
              <a:rPr lang="tr-TR" altLang="tr-TR" sz="1000" smtClean="0">
                <a:solidFill>
                  <a:srgbClr val="1A2E40"/>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17</a:t>
            </a:fld>
            <a:endParaRPr lang="tr-TR" altLang="tr-TR" sz="1000">
              <a:solidFill>
                <a:srgbClr val="1A2E40"/>
              </a:solidFill>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Başlık">
            <a:extLst>
              <a:ext uri="{FF2B5EF4-FFF2-40B4-BE49-F238E27FC236}">
                <a16:creationId xmlns:a16="http://schemas.microsoft.com/office/drawing/2014/main" id="{78E77E8C-CA40-C322-F462-DE003768F28A}"/>
              </a:ext>
            </a:extLst>
          </p:cNvPr>
          <p:cNvSpPr>
            <a:spLocks noGrp="1"/>
          </p:cNvSpPr>
          <p:nvPr>
            <p:ph type="title"/>
          </p:nvPr>
        </p:nvSpPr>
        <p:spPr/>
        <p:txBody>
          <a:bodyPr>
            <a:noAutofit/>
          </a:bodyPr>
          <a:lstStyle/>
          <a:p>
            <a:pPr algn="ctr" eaLnBrk="1" fontAlgn="auto" hangingPunct="1">
              <a:spcAft>
                <a:spcPts val="0"/>
              </a:spcAft>
              <a:defRPr/>
            </a:pPr>
            <a:r>
              <a:rPr lang="tr-TR" altLang="tr-TR" sz="2400" b="1" dirty="0">
                <a:latin typeface="Calibri" panose="020F0502020204030204" pitchFamily="34" charset="0"/>
                <a:cs typeface="Calibri" panose="020F0502020204030204" pitchFamily="34" charset="0"/>
              </a:rPr>
              <a:t>İLGİLİ MEVZUAT VE REHBERLER</a:t>
            </a:r>
            <a:br>
              <a:rPr lang="tr-TR" altLang="tr-TR" sz="2400" b="1" dirty="0">
                <a:latin typeface="Calibri" panose="020F0502020204030204" pitchFamily="34" charset="0"/>
                <a:cs typeface="Calibri" panose="020F0502020204030204" pitchFamily="34" charset="0"/>
              </a:rPr>
            </a:br>
            <a:br>
              <a:rPr lang="tr-TR" altLang="tr-TR" sz="2400" b="1" dirty="0">
                <a:latin typeface="Calibri" panose="020F0502020204030204" pitchFamily="34" charset="0"/>
                <a:cs typeface="Calibri" panose="020F0502020204030204" pitchFamily="34" charset="0"/>
              </a:rPr>
            </a:br>
            <a:r>
              <a:rPr lang="tr-TR" altLang="tr-TR" sz="2400" b="1" dirty="0">
                <a:solidFill>
                  <a:srgbClr val="FF0000"/>
                </a:solidFill>
                <a:latin typeface="Calibri" panose="020F0502020204030204" pitchFamily="34" charset="0"/>
                <a:cs typeface="Calibri" panose="020F0502020204030204" pitchFamily="34" charset="0"/>
              </a:rPr>
              <a:t>(Bu BELGELERE FAKÜLTE İNTERNET SAYFASINDA ÖĞRENCİ/GAÜN MEVZUAT SEKMESİNDEN ulaşabilirsiniz.)</a:t>
            </a:r>
          </a:p>
        </p:txBody>
      </p:sp>
      <p:sp>
        <p:nvSpPr>
          <p:cNvPr id="22531" name="2 İçerik Yer Tutucusu">
            <a:extLst>
              <a:ext uri="{FF2B5EF4-FFF2-40B4-BE49-F238E27FC236}">
                <a16:creationId xmlns:a16="http://schemas.microsoft.com/office/drawing/2014/main" id="{C448F020-FEE4-B83B-98FE-35EB62129385}"/>
              </a:ext>
            </a:extLst>
          </p:cNvPr>
          <p:cNvSpPr>
            <a:spLocks noGrp="1"/>
          </p:cNvSpPr>
          <p:nvPr>
            <p:ph idx="1"/>
          </p:nvPr>
        </p:nvSpPr>
        <p:spPr/>
        <p:txBody>
          <a:bodyPr rtlCol="0">
            <a:normAutofit fontScale="92500"/>
          </a:bodyPr>
          <a:lstStyle/>
          <a:p>
            <a:pPr eaLnBrk="1" fontAlgn="auto" hangingPunct="1">
              <a:spcAft>
                <a:spcPts val="0"/>
              </a:spcAft>
              <a:buFont typeface="Wingdings" pitchFamily="2" charset="2"/>
              <a:buChar char="q"/>
              <a:defRPr/>
            </a:pPr>
            <a:r>
              <a:rPr lang="tr-TR" altLang="tr-TR" sz="2400" dirty="0">
                <a:solidFill>
                  <a:schemeClr val="tx1"/>
                </a:solidFill>
                <a:latin typeface="Calibri" panose="020F0502020204030204" pitchFamily="34" charset="0"/>
                <a:cs typeface="Calibri" panose="020F0502020204030204" pitchFamily="34" charset="0"/>
              </a:rPr>
              <a:t> 2547 Sayılı Yükseköğretim Kanunu </a:t>
            </a:r>
          </a:p>
          <a:p>
            <a:pPr eaLnBrk="1" fontAlgn="auto" hangingPunct="1">
              <a:spcAft>
                <a:spcPts val="0"/>
              </a:spcAft>
              <a:buFont typeface="Wingdings" pitchFamily="2" charset="2"/>
              <a:buChar char="q"/>
              <a:defRPr/>
            </a:pPr>
            <a:r>
              <a:rPr lang="tr-TR" altLang="tr-TR" sz="2400" dirty="0">
                <a:solidFill>
                  <a:schemeClr val="tx1"/>
                </a:solidFill>
                <a:latin typeface="Calibri" panose="020F0502020204030204" pitchFamily="34" charset="0"/>
                <a:cs typeface="Calibri" panose="020F0502020204030204" pitchFamily="34" charset="0"/>
              </a:rPr>
              <a:t> Gaziantep Üniversitesi Hukuk Fakültesi Eğitim-Öğretim ve Sınav Yönetmeliği</a:t>
            </a:r>
          </a:p>
          <a:p>
            <a:pPr eaLnBrk="1" fontAlgn="auto" hangingPunct="1">
              <a:spcAft>
                <a:spcPts val="0"/>
              </a:spcAft>
              <a:buFont typeface="Wingdings" pitchFamily="2" charset="2"/>
              <a:buChar char="q"/>
              <a:defRPr/>
            </a:pPr>
            <a:r>
              <a:rPr lang="tr-TR" altLang="tr-TR" sz="2400" dirty="0">
                <a:solidFill>
                  <a:schemeClr val="tx1"/>
                </a:solidFill>
                <a:latin typeface="Calibri" panose="020F0502020204030204" pitchFamily="34" charset="0"/>
                <a:cs typeface="Calibri" panose="020F0502020204030204" pitchFamily="34" charset="0"/>
              </a:rPr>
              <a:t> Gaziantep Üniversitesi Ön lisans ve Lisans Eğitim-Öğretim Yönetmeliği</a:t>
            </a:r>
          </a:p>
          <a:p>
            <a:pPr eaLnBrk="1" fontAlgn="auto" hangingPunct="1">
              <a:spcAft>
                <a:spcPts val="0"/>
              </a:spcAft>
              <a:buFont typeface="Wingdings" pitchFamily="2" charset="2"/>
              <a:buChar char="q"/>
              <a:defRPr/>
            </a:pPr>
            <a:r>
              <a:rPr lang="tr-TR" altLang="tr-TR" sz="2400" dirty="0">
                <a:solidFill>
                  <a:schemeClr val="tx1"/>
                </a:solidFill>
                <a:latin typeface="Calibri" panose="020F0502020204030204" pitchFamily="34" charset="0"/>
                <a:cs typeface="Calibri" panose="020F0502020204030204" pitchFamily="34" charset="0"/>
              </a:rPr>
              <a:t> Gaziantep Üniversitesi Hukuk Fakültesi Sınav Uygulama Esasları</a:t>
            </a:r>
          </a:p>
          <a:p>
            <a:pPr eaLnBrk="1" fontAlgn="auto" hangingPunct="1">
              <a:spcAft>
                <a:spcPts val="0"/>
              </a:spcAft>
              <a:buFont typeface="Wingdings" pitchFamily="2" charset="2"/>
              <a:buChar char="q"/>
              <a:defRPr/>
            </a:pPr>
            <a:r>
              <a:rPr lang="tr-TR" altLang="tr-TR" sz="2400" dirty="0">
                <a:solidFill>
                  <a:schemeClr val="tx1"/>
                </a:solidFill>
                <a:latin typeface="Calibri" panose="020F0502020204030204" pitchFamily="34" charset="0"/>
                <a:cs typeface="Calibri" panose="020F0502020204030204" pitchFamily="34" charset="0"/>
              </a:rPr>
              <a:t> Ders Kayıt ve Danışmanlık Rehberi </a:t>
            </a:r>
          </a:p>
          <a:p>
            <a:pPr eaLnBrk="1" fontAlgn="auto" hangingPunct="1">
              <a:spcAft>
                <a:spcPts val="0"/>
              </a:spcAft>
              <a:buFont typeface="Wingdings" pitchFamily="2" charset="2"/>
              <a:buChar char="q"/>
              <a:defRPr/>
            </a:pPr>
            <a:r>
              <a:rPr lang="tr-TR" altLang="tr-TR" sz="2400" dirty="0">
                <a:solidFill>
                  <a:schemeClr val="tx1"/>
                </a:solidFill>
                <a:latin typeface="Calibri" panose="020F0502020204030204" pitchFamily="34" charset="0"/>
                <a:cs typeface="Calibri" panose="020F0502020204030204" pitchFamily="34" charset="0"/>
              </a:rPr>
              <a:t> Lisans Tamamlama Programı Usul ve Esaslar </a:t>
            </a:r>
          </a:p>
          <a:p>
            <a:pPr eaLnBrk="1" fontAlgn="auto" hangingPunct="1">
              <a:spcAft>
                <a:spcPts val="0"/>
              </a:spcAft>
              <a:buFont typeface="Wingdings" pitchFamily="2" charset="2"/>
              <a:buChar char="q"/>
              <a:defRPr/>
            </a:pPr>
            <a:endParaRPr lang="tr-TR" altLang="tr-TR" sz="2400" dirty="0">
              <a:solidFill>
                <a:schemeClr val="tx1"/>
              </a:solidFill>
              <a:latin typeface="Calibri" panose="020F0502020204030204" pitchFamily="34" charset="0"/>
              <a:cs typeface="Calibri" panose="020F0502020204030204" pitchFamily="34" charset="0"/>
            </a:endParaRPr>
          </a:p>
          <a:p>
            <a:pPr eaLnBrk="1" fontAlgn="auto" hangingPunct="1">
              <a:spcAft>
                <a:spcPts val="0"/>
              </a:spcAft>
              <a:buFont typeface="Georgia" panose="02040502050405020303" pitchFamily="18" charset="0"/>
              <a:buNone/>
              <a:defRPr/>
            </a:pPr>
            <a:endParaRPr lang="tr-TR" altLang="tr-TR" sz="2400" dirty="0">
              <a:solidFill>
                <a:schemeClr val="tx1">
                  <a:lumMod val="65000"/>
                  <a:lumOff val="35000"/>
                </a:schemeClr>
              </a:solidFill>
              <a:latin typeface="Calibri" panose="020F0502020204030204" pitchFamily="34" charset="0"/>
              <a:cs typeface="Calibri" panose="020F0502020204030204" pitchFamily="34" charset="0"/>
            </a:endParaRPr>
          </a:p>
          <a:p>
            <a:pPr eaLnBrk="1" fontAlgn="auto" hangingPunct="1">
              <a:spcAft>
                <a:spcPts val="0"/>
              </a:spcAft>
              <a:buFont typeface="Georgia" panose="02040502050405020303" pitchFamily="18" charset="0"/>
              <a:buNone/>
              <a:defRPr/>
            </a:pPr>
            <a:endParaRPr lang="tr-TR" altLang="tr-TR" sz="2400" dirty="0">
              <a:solidFill>
                <a:srgbClr val="FF0000"/>
              </a:solidFill>
              <a:latin typeface="Calibri" panose="020F0502020204030204" pitchFamily="34" charset="0"/>
              <a:cs typeface="Calibri" panose="020F0502020204030204" pitchFamily="34" charset="0"/>
            </a:endParaRPr>
          </a:p>
          <a:p>
            <a:pPr eaLnBrk="1" fontAlgn="auto" hangingPunct="1">
              <a:spcAft>
                <a:spcPts val="0"/>
              </a:spcAft>
              <a:buClr>
                <a:schemeClr val="tx1"/>
              </a:buClr>
              <a:buFont typeface="Wingdings" pitchFamily="2" charset="2"/>
              <a:buChar char="q"/>
              <a:defRPr/>
            </a:pPr>
            <a:endParaRPr lang="tr-TR" altLang="tr-TR" sz="2400" dirty="0">
              <a:solidFill>
                <a:schemeClr val="tx1">
                  <a:lumMod val="65000"/>
                  <a:lumOff val="35000"/>
                </a:schemeClr>
              </a:solidFill>
              <a:latin typeface="Calibri" panose="020F0502020204030204" pitchFamily="34" charset="0"/>
              <a:cs typeface="Calibri" panose="020F0502020204030204" pitchFamily="34" charset="0"/>
            </a:endParaRPr>
          </a:p>
          <a:p>
            <a:pPr eaLnBrk="1" fontAlgn="auto" hangingPunct="1">
              <a:spcAft>
                <a:spcPts val="0"/>
              </a:spcAft>
              <a:buFont typeface="Georgia" panose="02040502050405020303" pitchFamily="18" charset="0"/>
              <a:buNone/>
              <a:defRPr/>
            </a:pPr>
            <a:endParaRPr lang="tr-TR" altLang="tr-TR" sz="24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9460" name="3 Slayt Numarası Yer Tutucusu">
            <a:extLst>
              <a:ext uri="{FF2B5EF4-FFF2-40B4-BE49-F238E27FC236}">
                <a16:creationId xmlns:a16="http://schemas.microsoft.com/office/drawing/2014/main" id="{80178CB3-20BE-D3AD-4D16-A3B7ACEB38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58403CAB-C83D-AB49-B8CF-7EE2F1EC9ABC}" type="slidenum">
              <a:rPr lang="tr-TR" altLang="tr-TR" sz="1800" smtClean="0">
                <a:solidFill>
                  <a:srgbClr val="FFFFFF"/>
                </a:solidFill>
                <a:latin typeface="Baskerville Old Face" panose="02020602080505020303" pitchFamily="18" charset="0"/>
                <a:cs typeface="Arial" panose="020B0604020202020204" pitchFamily="34" charset="0"/>
              </a:rPr>
              <a:pPr fontAlgn="base">
                <a:lnSpc>
                  <a:spcPct val="100000"/>
                </a:lnSpc>
                <a:spcBef>
                  <a:spcPct val="0"/>
                </a:spcBef>
                <a:spcAft>
                  <a:spcPct val="0"/>
                </a:spcAft>
                <a:buClrTx/>
                <a:buFontTx/>
                <a:buNone/>
              </a:pPr>
              <a:t>18</a:t>
            </a:fld>
            <a:endParaRPr lang="tr-TR" altLang="tr-TR" sz="1800">
              <a:solidFill>
                <a:srgbClr val="FFFFFF"/>
              </a:solidFill>
              <a:latin typeface="Baskerville Old Face" panose="02020602080505020303" pitchFamily="18"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5 Başlık">
            <a:extLst>
              <a:ext uri="{FF2B5EF4-FFF2-40B4-BE49-F238E27FC236}">
                <a16:creationId xmlns:a16="http://schemas.microsoft.com/office/drawing/2014/main" id="{C4008943-990E-18FC-692D-3E4C6AB09711}"/>
              </a:ext>
            </a:extLst>
          </p:cNvPr>
          <p:cNvSpPr>
            <a:spLocks noGrp="1"/>
          </p:cNvSpPr>
          <p:nvPr>
            <p:ph type="title"/>
          </p:nvPr>
        </p:nvSpPr>
        <p:spPr>
          <a:xfrm>
            <a:off x="852488" y="765175"/>
            <a:ext cx="8291512" cy="647700"/>
          </a:xfrm>
        </p:spPr>
        <p:txBody>
          <a:bodyPr/>
          <a:lstStyle/>
          <a:p>
            <a:pPr eaLnBrk="1" fontAlgn="auto" hangingPunct="1">
              <a:spcAft>
                <a:spcPts val="0"/>
              </a:spcAft>
              <a:defRPr/>
            </a:pPr>
            <a:endParaRPr lang="tr-TR" altLang="tr-TR" sz="3600" dirty="0">
              <a:latin typeface="Calibri" panose="020F0502020204030204" pitchFamily="34" charset="0"/>
              <a:cs typeface="Calibri" panose="020F0502020204030204" pitchFamily="34" charset="0"/>
            </a:endParaRPr>
          </a:p>
        </p:txBody>
      </p:sp>
      <p:sp>
        <p:nvSpPr>
          <p:cNvPr id="20483" name="6 İçerik Yer Tutucusu">
            <a:extLst>
              <a:ext uri="{FF2B5EF4-FFF2-40B4-BE49-F238E27FC236}">
                <a16:creationId xmlns:a16="http://schemas.microsoft.com/office/drawing/2014/main" id="{6860CFBF-FA00-7645-506E-2EE6773D0EBC}"/>
              </a:ext>
            </a:extLst>
          </p:cNvPr>
          <p:cNvSpPr>
            <a:spLocks noGrp="1" noChangeArrowheads="1"/>
          </p:cNvSpPr>
          <p:nvPr>
            <p:ph idx="1"/>
          </p:nvPr>
        </p:nvSpPr>
        <p:spPr>
          <a:xfrm>
            <a:off x="900113" y="1773238"/>
            <a:ext cx="7920037" cy="4968875"/>
          </a:xfrm>
        </p:spPr>
        <p:txBody>
          <a:bodyPr/>
          <a:lstStyle/>
          <a:p>
            <a:pPr algn="just" eaLnBrk="1" hangingPunct="1">
              <a:buFont typeface="Wingdings" pitchFamily="2" charset="2"/>
              <a:buChar char="Ø"/>
            </a:pPr>
            <a:r>
              <a:rPr lang="tr-TR" altLang="tr-TR" sz="3200">
                <a:latin typeface="Calibri" panose="020F0502020204030204" pitchFamily="34" charset="0"/>
                <a:cs typeface="Calibri" panose="020F0502020204030204" pitchFamily="34" charset="0"/>
              </a:rPr>
              <a:t>Hukuk Fakültesinde </a:t>
            </a:r>
            <a:r>
              <a:rPr lang="tr-TR" altLang="tr-TR" sz="3200">
                <a:solidFill>
                  <a:srgbClr val="7030A0"/>
                </a:solidFill>
                <a:latin typeface="Calibri" panose="020F0502020204030204" pitchFamily="34" charset="0"/>
                <a:cs typeface="Calibri" panose="020F0502020204030204" pitchFamily="34" charset="0"/>
              </a:rPr>
              <a:t>dört yıllık </a:t>
            </a:r>
            <a:r>
              <a:rPr lang="tr-TR" altLang="tr-TR" sz="3200">
                <a:latin typeface="Calibri" panose="020F0502020204030204" pitchFamily="34" charset="0"/>
                <a:cs typeface="Calibri" panose="020F0502020204030204" pitchFamily="34" charset="0"/>
              </a:rPr>
              <a:t>eğitim-öğretim programı uygulanır. Bu süre </a:t>
            </a:r>
            <a:r>
              <a:rPr lang="tr-TR" altLang="tr-TR" sz="3200">
                <a:solidFill>
                  <a:srgbClr val="FF0000"/>
                </a:solidFill>
                <a:latin typeface="Calibri" panose="020F0502020204030204" pitchFamily="34" charset="0"/>
                <a:cs typeface="Calibri" panose="020F0502020204030204" pitchFamily="34" charset="0"/>
              </a:rPr>
              <a:t>azami yedi yıla kadar </a:t>
            </a:r>
            <a:r>
              <a:rPr lang="tr-TR" altLang="tr-TR" sz="3200">
                <a:latin typeface="Calibri" panose="020F0502020204030204" pitchFamily="34" charset="0"/>
                <a:cs typeface="Calibri" panose="020F0502020204030204" pitchFamily="34" charset="0"/>
              </a:rPr>
              <a:t>uzatılabilir.</a:t>
            </a:r>
          </a:p>
          <a:p>
            <a:pPr algn="just" eaLnBrk="1" hangingPunct="1">
              <a:buFont typeface="Wingdings" pitchFamily="2" charset="2"/>
              <a:buChar char="Ø"/>
            </a:pPr>
            <a:r>
              <a:rPr lang="tr-TR" altLang="tr-TR" sz="3200">
                <a:latin typeface="Calibri" panose="020F0502020204030204" pitchFamily="34" charset="0"/>
                <a:cs typeface="Calibri" panose="020F0502020204030204" pitchFamily="34" charset="0"/>
              </a:rPr>
              <a:t>Eğitim sistemimizde dersler yıllık esaslıdır.</a:t>
            </a:r>
          </a:p>
          <a:p>
            <a:pPr algn="just" eaLnBrk="1" hangingPunct="1">
              <a:buFont typeface="Wingdings" pitchFamily="2" charset="2"/>
              <a:buChar char="Ø"/>
            </a:pPr>
            <a:r>
              <a:rPr lang="tr-TR" altLang="tr-TR" sz="3200">
                <a:latin typeface="Calibri" panose="020F0502020204030204" pitchFamily="34" charset="0"/>
                <a:cs typeface="Calibri" panose="020F0502020204030204" pitchFamily="34" charset="0"/>
              </a:rPr>
              <a:t>Bir eğitim-öğretim yılı güz ve bahar yarıyılı olmak üzere </a:t>
            </a:r>
            <a:r>
              <a:rPr lang="tr-TR" altLang="tr-TR" sz="3200">
                <a:solidFill>
                  <a:srgbClr val="00B0F0"/>
                </a:solidFill>
                <a:latin typeface="Calibri" panose="020F0502020204030204" pitchFamily="34" charset="0"/>
                <a:cs typeface="Calibri" panose="020F0502020204030204" pitchFamily="34" charset="0"/>
              </a:rPr>
              <a:t>on dört haftalık</a:t>
            </a:r>
            <a:r>
              <a:rPr lang="tr-TR" altLang="tr-TR" sz="3200">
                <a:latin typeface="Calibri" panose="020F0502020204030204" pitchFamily="34" charset="0"/>
                <a:cs typeface="Calibri" panose="020F0502020204030204" pitchFamily="34" charset="0"/>
              </a:rPr>
              <a:t> iki yarıyıldan oluşur. </a:t>
            </a:r>
          </a:p>
          <a:p>
            <a:pPr algn="just" eaLnBrk="1" hangingPunct="1">
              <a:buFont typeface="Wingdings" pitchFamily="2" charset="2"/>
              <a:buChar char="Ø"/>
            </a:pPr>
            <a:r>
              <a:rPr lang="tr-TR" altLang="tr-TR" sz="3200">
                <a:latin typeface="Calibri" panose="020F0502020204030204" pitchFamily="34" charset="0"/>
                <a:cs typeface="Calibri" panose="020F0502020204030204" pitchFamily="34" charset="0"/>
              </a:rPr>
              <a:t>Hukuk Fakültesinde öğretim dili Türkçe’dir.</a:t>
            </a:r>
          </a:p>
          <a:p>
            <a:pPr algn="just" eaLnBrk="1" hangingPunct="1">
              <a:buFont typeface="Wingdings" pitchFamily="2" charset="2"/>
              <a:buChar char="Ø"/>
            </a:pPr>
            <a:endParaRPr lang="tr-TR" altLang="tr-TR" sz="3200">
              <a:latin typeface="Calibri" panose="020F0502020204030204" pitchFamily="34" charset="0"/>
              <a:cs typeface="Calibri" panose="020F0502020204030204" pitchFamily="34" charset="0"/>
            </a:endParaRPr>
          </a:p>
          <a:p>
            <a:pPr eaLnBrk="1" hangingPunct="1">
              <a:buFont typeface="Franklin Gothic Book" panose="020B0503020102020204" pitchFamily="34" charset="0"/>
              <a:buNone/>
            </a:pPr>
            <a:endParaRPr lang="tr-TR" altLang="tr-TR" sz="3200">
              <a:latin typeface="Calibri" panose="020F0502020204030204" pitchFamily="34" charset="0"/>
              <a:cs typeface="Calibri" panose="020F0502020204030204" pitchFamily="34" charset="0"/>
            </a:endParaRPr>
          </a:p>
          <a:p>
            <a:pPr eaLnBrk="1" hangingPunct="1">
              <a:buFont typeface="Wingdings" pitchFamily="2" charset="2"/>
              <a:buChar char="q"/>
            </a:pPr>
            <a:endParaRPr lang="tr-TR" altLang="tr-TR" sz="3200">
              <a:latin typeface="Calibri" panose="020F0502020204030204" pitchFamily="34" charset="0"/>
              <a:cs typeface="Calibri" panose="020F0502020204030204" pitchFamily="34" charset="0"/>
            </a:endParaRPr>
          </a:p>
          <a:p>
            <a:pPr eaLnBrk="1" hangingPunct="1">
              <a:buFont typeface="Wingdings" pitchFamily="2" charset="2"/>
              <a:buChar char="q"/>
            </a:pPr>
            <a:endParaRPr lang="tr-TR" altLang="tr-TR" sz="3200">
              <a:latin typeface="Calibri" panose="020F0502020204030204" pitchFamily="34" charset="0"/>
              <a:cs typeface="Calibri" panose="020F0502020204030204" pitchFamily="34" charset="0"/>
            </a:endParaRPr>
          </a:p>
        </p:txBody>
      </p:sp>
      <p:sp>
        <p:nvSpPr>
          <p:cNvPr id="20484" name="5 Slayt Numarası Yer Tutucusu">
            <a:extLst>
              <a:ext uri="{FF2B5EF4-FFF2-40B4-BE49-F238E27FC236}">
                <a16:creationId xmlns:a16="http://schemas.microsoft.com/office/drawing/2014/main" id="{241B4C0E-F7FE-66D1-AE9F-D298953F006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069F8338-CD15-A242-877E-D8CCFD8CAB8F}"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19</a:t>
            </a:fld>
            <a:endParaRPr lang="tr-TR" altLang="tr-TR" sz="1800">
              <a:solidFill>
                <a:srgbClr val="FFFFFF"/>
              </a:solidFill>
              <a:latin typeface="Georgia" panose="02040502050405020303" pitchFamily="18" charset="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825ADF-7703-D5FF-1DDF-EE50EB5A3763}"/>
              </a:ext>
            </a:extLst>
          </p:cNvPr>
          <p:cNvSpPr>
            <a:spLocks noGrp="1"/>
          </p:cNvSpPr>
          <p:nvPr>
            <p:ph type="title"/>
          </p:nvPr>
        </p:nvSpPr>
        <p:spPr>
          <a:xfrm>
            <a:off x="935038" y="136525"/>
            <a:ext cx="7634287" cy="1492250"/>
          </a:xfrm>
        </p:spPr>
        <p:txBody>
          <a:bodyPr/>
          <a:lstStyle/>
          <a:p>
            <a:pPr eaLnBrk="1" fontAlgn="auto" hangingPunct="1">
              <a:spcAft>
                <a:spcPts val="0"/>
              </a:spcAft>
              <a:defRPr/>
            </a:pPr>
            <a:br>
              <a:rPr lang="tr-TR" sz="2800" dirty="0">
                <a:latin typeface="+mn-lt"/>
              </a:rPr>
            </a:br>
            <a:r>
              <a:rPr lang="tr-TR" sz="2800" dirty="0">
                <a:latin typeface="+mn-lt"/>
              </a:rPr>
              <a:t>Akademik TAKVİM, Ders programı ve diğer duyurular</a:t>
            </a:r>
          </a:p>
        </p:txBody>
      </p:sp>
      <p:sp>
        <p:nvSpPr>
          <p:cNvPr id="3" name="İçerik Yer Tutucusu 2">
            <a:extLst>
              <a:ext uri="{FF2B5EF4-FFF2-40B4-BE49-F238E27FC236}">
                <a16:creationId xmlns:a16="http://schemas.microsoft.com/office/drawing/2014/main" id="{FD3896A5-EF9C-1BAB-CC91-DAE42CA2CE90}"/>
              </a:ext>
            </a:extLst>
          </p:cNvPr>
          <p:cNvSpPr>
            <a:spLocks noGrp="1"/>
          </p:cNvSpPr>
          <p:nvPr>
            <p:ph idx="1"/>
          </p:nvPr>
        </p:nvSpPr>
        <p:spPr>
          <a:xfrm>
            <a:off x="684213" y="882650"/>
            <a:ext cx="8064251" cy="5838825"/>
          </a:xfrm>
        </p:spPr>
        <p:txBody>
          <a:bodyPr rtlCol="0">
            <a:noAutofit/>
          </a:bodyPr>
          <a:lstStyle/>
          <a:p>
            <a:pPr eaLnBrk="1" fontAlgn="auto" hangingPunct="1">
              <a:spcAft>
                <a:spcPts val="0"/>
              </a:spcAft>
              <a:defRPr/>
            </a:pPr>
            <a:endParaRPr lang="tr-TR" dirty="0">
              <a:solidFill>
                <a:schemeClr val="tx1">
                  <a:lumMod val="65000"/>
                  <a:lumOff val="35000"/>
                </a:schemeClr>
              </a:solidFill>
            </a:endParaRPr>
          </a:p>
          <a:p>
            <a:pPr eaLnBrk="1" fontAlgn="auto" hangingPunct="1">
              <a:spcAft>
                <a:spcPts val="0"/>
              </a:spcAft>
              <a:defRPr/>
            </a:pPr>
            <a:endParaRPr lang="tr-TR" dirty="0">
              <a:solidFill>
                <a:schemeClr val="tx1">
                  <a:lumMod val="65000"/>
                  <a:lumOff val="35000"/>
                </a:schemeClr>
              </a:solidFill>
            </a:endParaRPr>
          </a:p>
          <a:p>
            <a:pPr eaLnBrk="1" fontAlgn="auto" hangingPunct="1">
              <a:spcAft>
                <a:spcPts val="0"/>
              </a:spcAft>
              <a:defRPr/>
            </a:pPr>
            <a:r>
              <a:rPr lang="tr-TR" dirty="0">
                <a:solidFill>
                  <a:schemeClr val="tx1">
                    <a:lumMod val="65000"/>
                    <a:lumOff val="35000"/>
                  </a:schemeClr>
                </a:solidFill>
              </a:rPr>
              <a:t>Gaziantep Üniversitesi Hukuk Fakültesi İnternet Sitesi: </a:t>
            </a:r>
            <a:r>
              <a:rPr lang="tr-TR" dirty="0">
                <a:solidFill>
                  <a:schemeClr val="tx1">
                    <a:lumMod val="65000"/>
                    <a:lumOff val="35000"/>
                  </a:schemeClr>
                </a:solidFill>
                <a:hlinkClick r:id="rId3"/>
              </a:rPr>
              <a:t>https://hukuk.gantep.edu.tr/</a:t>
            </a:r>
            <a:endParaRPr lang="tr-TR" dirty="0">
              <a:solidFill>
                <a:schemeClr val="tx1">
                  <a:lumMod val="65000"/>
                  <a:lumOff val="35000"/>
                </a:schemeClr>
              </a:solidFill>
            </a:endParaRPr>
          </a:p>
          <a:p>
            <a:pPr eaLnBrk="1" fontAlgn="auto" hangingPunct="1">
              <a:spcAft>
                <a:spcPts val="0"/>
              </a:spcAft>
              <a:defRPr/>
            </a:pPr>
            <a:r>
              <a:rPr lang="tr-TR" dirty="0">
                <a:solidFill>
                  <a:schemeClr val="tx1">
                    <a:lumMod val="65000"/>
                    <a:lumOff val="35000"/>
                  </a:schemeClr>
                </a:solidFill>
              </a:rPr>
              <a:t>Akademik Takvim: Öğrenci/Lisans/Akademik Takvim</a:t>
            </a:r>
          </a:p>
          <a:p>
            <a:pPr marL="0" indent="0" eaLnBrk="1" fontAlgn="auto" hangingPunct="1">
              <a:spcAft>
                <a:spcPts val="0"/>
              </a:spcAft>
              <a:buFont typeface="Arial" panose="020B0604020202020204" pitchFamily="34" charset="0"/>
              <a:buNone/>
              <a:defRPr/>
            </a:pPr>
            <a:r>
              <a:rPr lang="tr-TR" dirty="0">
                <a:solidFill>
                  <a:schemeClr val="tx1">
                    <a:lumMod val="65000"/>
                    <a:lumOff val="35000"/>
                  </a:schemeClr>
                </a:solidFill>
                <a:hlinkClick r:id="rId3"/>
              </a:rPr>
              <a:t>https://hukuk.gantep.edu.tr/</a:t>
            </a:r>
            <a:endParaRPr lang="tr-TR" dirty="0">
              <a:solidFill>
                <a:schemeClr val="tx1">
                  <a:lumMod val="65000"/>
                  <a:lumOff val="35000"/>
                </a:schemeClr>
              </a:solidFill>
            </a:endParaRPr>
          </a:p>
          <a:p>
            <a:pPr eaLnBrk="1" fontAlgn="auto" hangingPunct="1">
              <a:spcAft>
                <a:spcPts val="0"/>
              </a:spcAft>
              <a:defRPr/>
            </a:pPr>
            <a:r>
              <a:rPr lang="tr-TR" dirty="0">
                <a:solidFill>
                  <a:schemeClr val="tx1">
                    <a:lumMod val="65000"/>
                    <a:lumOff val="35000"/>
                  </a:schemeClr>
                </a:solidFill>
              </a:rPr>
              <a:t>Ders Programı: Öğrenci/Lisans/Ders Programı</a:t>
            </a:r>
          </a:p>
          <a:p>
            <a:pPr marL="0" indent="0" eaLnBrk="1" fontAlgn="auto" hangingPunct="1">
              <a:spcAft>
                <a:spcPts val="0"/>
              </a:spcAft>
              <a:buFont typeface="Arial" panose="020B0604020202020204" pitchFamily="34" charset="0"/>
              <a:buNone/>
              <a:defRPr/>
            </a:pPr>
            <a:r>
              <a:rPr lang="tr-TR" dirty="0">
                <a:solidFill>
                  <a:schemeClr val="tx1">
                    <a:lumMod val="65000"/>
                    <a:lumOff val="35000"/>
                  </a:schemeClr>
                </a:solidFill>
                <a:hlinkClick r:id="rId4"/>
              </a:rPr>
              <a:t>https://hukuk.gantep.edu.tr/pages.php?url=ders-programi-104</a:t>
            </a:r>
            <a:endParaRPr lang="tr-TR" dirty="0">
              <a:solidFill>
                <a:schemeClr val="tx1">
                  <a:lumMod val="65000"/>
                  <a:lumOff val="35000"/>
                </a:schemeClr>
              </a:solidFill>
            </a:endParaRPr>
          </a:p>
          <a:p>
            <a:pPr eaLnBrk="1" fontAlgn="auto" hangingPunct="1">
              <a:spcAft>
                <a:spcPts val="0"/>
              </a:spcAft>
              <a:defRPr/>
            </a:pPr>
            <a:r>
              <a:rPr lang="tr-TR" dirty="0">
                <a:solidFill>
                  <a:schemeClr val="tx1">
                    <a:lumMod val="65000"/>
                    <a:lumOff val="35000"/>
                  </a:schemeClr>
                </a:solidFill>
              </a:rPr>
              <a:t>Öğrenci Danışmanları: Öğrenci/Lisans/Öğrenci Danışman Listesi</a:t>
            </a:r>
          </a:p>
          <a:p>
            <a:pPr marL="0" indent="0" eaLnBrk="1" fontAlgn="auto" hangingPunct="1">
              <a:spcAft>
                <a:spcPts val="0"/>
              </a:spcAft>
              <a:buFont typeface="Arial" panose="020B0604020202020204" pitchFamily="34" charset="0"/>
              <a:buNone/>
              <a:defRPr/>
            </a:pPr>
            <a:r>
              <a:rPr lang="tr-TR" dirty="0">
                <a:solidFill>
                  <a:schemeClr val="tx1">
                    <a:lumMod val="65000"/>
                    <a:lumOff val="35000"/>
                  </a:schemeClr>
                </a:solidFill>
                <a:hlinkClick r:id="rId5"/>
              </a:rPr>
              <a:t>https://hukuk.gantep.edu.tr/pages.php?url=ogrenci-danisman-listesi-136</a:t>
            </a:r>
            <a:endParaRPr lang="tr-TR" dirty="0">
              <a:solidFill>
                <a:schemeClr val="tx1">
                  <a:lumMod val="65000"/>
                  <a:lumOff val="35000"/>
                </a:schemeClr>
              </a:solidFill>
            </a:endParaRPr>
          </a:p>
          <a:p>
            <a:pPr marL="0" indent="0" eaLnBrk="1" fontAlgn="auto" hangingPunct="1">
              <a:spcAft>
                <a:spcPts val="0"/>
              </a:spcAft>
              <a:buNone/>
              <a:defRPr/>
            </a:pPr>
            <a:br>
              <a:rPr lang="tr-TR" dirty="0">
                <a:solidFill>
                  <a:schemeClr val="tx1">
                    <a:lumMod val="65000"/>
                    <a:lumOff val="35000"/>
                  </a:schemeClr>
                </a:solidFill>
              </a:rPr>
            </a:br>
            <a:endParaRPr lang="tr-TR" b="1" dirty="0">
              <a:solidFill>
                <a:schemeClr val="tx1">
                  <a:lumMod val="65000"/>
                  <a:lumOff val="35000"/>
                </a:schemeClr>
              </a:solidFill>
            </a:endParaRPr>
          </a:p>
          <a:p>
            <a:pPr eaLnBrk="1" fontAlgn="auto" hangingPunct="1">
              <a:spcAft>
                <a:spcPts val="0"/>
              </a:spcAft>
              <a:defRPr/>
            </a:pPr>
            <a:endParaRPr lang="tr-TR" dirty="0">
              <a:solidFill>
                <a:schemeClr val="tx1">
                  <a:lumMod val="65000"/>
                  <a:lumOff val="35000"/>
                </a:schemeClr>
              </a:solidFill>
            </a:endParaRPr>
          </a:p>
        </p:txBody>
      </p:sp>
      <p:sp>
        <p:nvSpPr>
          <p:cNvPr id="4" name="Slayt Numarası Yer Tutucusu 3">
            <a:extLst>
              <a:ext uri="{FF2B5EF4-FFF2-40B4-BE49-F238E27FC236}">
                <a16:creationId xmlns:a16="http://schemas.microsoft.com/office/drawing/2014/main" id="{DDD5063A-E1A1-2B99-1F8E-74D3B5A32042}"/>
              </a:ext>
            </a:extLst>
          </p:cNvPr>
          <p:cNvSpPr>
            <a:spLocks noGrp="1"/>
          </p:cNvSpPr>
          <p:nvPr>
            <p:ph type="sldNum" sz="quarter" idx="12"/>
          </p:nvPr>
        </p:nvSpPr>
        <p:spPr/>
        <p:txBody>
          <a:bodyPr/>
          <a:lstStyle/>
          <a:p>
            <a:pPr>
              <a:defRPr/>
            </a:pPr>
            <a:fld id="{DD43A725-C7A0-4A45-BA89-9CEBC2BF788C}" type="slidenum">
              <a:rPr lang="tr-TR" altLang="tr-TR"/>
              <a:pPr>
                <a:defRPr/>
              </a:pPr>
              <a:t>20</a:t>
            </a:fld>
            <a:endParaRPr lang="tr-TR" altLang="tr-T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A8BB21-906B-0F14-1909-9B3252630ADA}"/>
            </a:ext>
          </a:extLst>
        </p:cNvPr>
        <p:cNvGrpSpPr/>
        <p:nvPr/>
      </p:nvGrpSpPr>
      <p:grpSpPr>
        <a:xfrm>
          <a:off x="0" y="0"/>
          <a:ext cx="0" cy="0"/>
          <a:chOff x="0" y="0"/>
          <a:chExt cx="0" cy="0"/>
        </a:xfrm>
      </p:grpSpPr>
      <p:sp>
        <p:nvSpPr>
          <p:cNvPr id="26" name="Freeform 6">
            <a:extLst>
              <a:ext uri="{FF2B5EF4-FFF2-40B4-BE49-F238E27FC236}">
                <a16:creationId xmlns:a16="http://schemas.microsoft.com/office/drawing/2014/main" id="{B217C2AD-51B4-40CE-A71F-F5D3F846D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63093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TR"/>
          </a:p>
        </p:txBody>
      </p:sp>
      <p:sp>
        <p:nvSpPr>
          <p:cNvPr id="27" name="Rectangle 26">
            <a:extLst>
              <a:ext uri="{FF2B5EF4-FFF2-40B4-BE49-F238E27FC236}">
                <a16:creationId xmlns:a16="http://schemas.microsoft.com/office/drawing/2014/main" id="{6F1BF92E-23CF-4BFE-9E1F-C359BACFA3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 useBgFill="1">
        <p:nvSpPr>
          <p:cNvPr id="28" name="Rectangle 27">
            <a:extLst>
              <a:ext uri="{FF2B5EF4-FFF2-40B4-BE49-F238E27FC236}">
                <a16:creationId xmlns:a16="http://schemas.microsoft.com/office/drawing/2014/main" id="{33DFEFC0-99B4-4D27-9168-1B2F659A3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16">
            <a:extLst>
              <a:ext uri="{FF2B5EF4-FFF2-40B4-BE49-F238E27FC236}">
                <a16:creationId xmlns:a16="http://schemas.microsoft.com/office/drawing/2014/main" id="{A2C20081-2005-4B05-BEA4-EB8D4C90A3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70708"/>
            <a:ext cx="9144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5183D0A-ED3E-7051-84DC-B5EA22BE26FD}"/>
              </a:ext>
            </a:extLst>
          </p:cNvPr>
          <p:cNvSpPr>
            <a:spLocks noGrp="1"/>
          </p:cNvSpPr>
          <p:nvPr>
            <p:ph type="title"/>
          </p:nvPr>
        </p:nvSpPr>
        <p:spPr>
          <a:xfrm>
            <a:off x="808892" y="5449151"/>
            <a:ext cx="7738813" cy="523811"/>
          </a:xfrm>
        </p:spPr>
        <p:txBody>
          <a:bodyPr vert="horz" lIns="91440" tIns="45720" rIns="91440" bIns="45720" rtlCol="0" anchor="b">
            <a:normAutofit/>
          </a:bodyPr>
          <a:lstStyle/>
          <a:p>
            <a:pPr algn="ctr" defTabSz="914400" eaLnBrk="1" fontAlgn="auto" hangingPunct="1">
              <a:spcAft>
                <a:spcPts val="0"/>
              </a:spcAft>
              <a:defRPr/>
            </a:pPr>
            <a:r>
              <a:rPr lang="en-US" sz="2100" spc="800">
                <a:solidFill>
                  <a:srgbClr val="2A1A00"/>
                </a:solidFill>
              </a:rPr>
              <a:t>ÖĞRENCİ DANIŞMAN LİSTESİ</a:t>
            </a:r>
          </a:p>
        </p:txBody>
      </p:sp>
      <p:pic>
        <p:nvPicPr>
          <p:cNvPr id="6" name="Picture 5">
            <a:extLst>
              <a:ext uri="{FF2B5EF4-FFF2-40B4-BE49-F238E27FC236}">
                <a16:creationId xmlns:a16="http://schemas.microsoft.com/office/drawing/2014/main" id="{F67D76C4-EF2F-732E-8CA2-85588E80AFF4}"/>
              </a:ext>
            </a:extLst>
          </p:cNvPr>
          <p:cNvPicPr>
            <a:picLocks noChangeAspect="1"/>
          </p:cNvPicPr>
          <p:nvPr/>
        </p:nvPicPr>
        <p:blipFill>
          <a:blip r:embed="rId3"/>
          <a:srcRect t="25628" r="-762" b="37400"/>
          <a:stretch>
            <a:fillRect/>
          </a:stretch>
        </p:blipFill>
        <p:spPr>
          <a:xfrm>
            <a:off x="174008" y="630935"/>
            <a:ext cx="8795983" cy="4177915"/>
          </a:xfrm>
          <a:prstGeom prst="rect">
            <a:avLst/>
          </a:prstGeom>
        </p:spPr>
      </p:pic>
      <p:sp>
        <p:nvSpPr>
          <p:cNvPr id="4" name="Slayt Numarası Yer Tutucusu 3">
            <a:extLst>
              <a:ext uri="{FF2B5EF4-FFF2-40B4-BE49-F238E27FC236}">
                <a16:creationId xmlns:a16="http://schemas.microsoft.com/office/drawing/2014/main" id="{25A2A07E-EBD5-F13A-66EA-2F5D7D1F5EAD}"/>
              </a:ext>
            </a:extLst>
          </p:cNvPr>
          <p:cNvSpPr>
            <a:spLocks noGrp="1"/>
          </p:cNvSpPr>
          <p:nvPr>
            <p:ph type="sldNum" sz="quarter" idx="12"/>
          </p:nvPr>
        </p:nvSpPr>
        <p:spPr>
          <a:xfrm>
            <a:off x="6800413" y="6375679"/>
            <a:ext cx="1747292" cy="345796"/>
          </a:xfrm>
        </p:spPr>
        <p:txBody>
          <a:bodyPr vert="horz" lIns="91440" tIns="45720" rIns="91440" bIns="45720" rtlCol="0" anchor="ctr">
            <a:normAutofit/>
          </a:bodyPr>
          <a:lstStyle/>
          <a:p>
            <a:pPr defTabSz="914400">
              <a:spcAft>
                <a:spcPts val="600"/>
              </a:spcAft>
              <a:defRPr/>
            </a:pPr>
            <a:fld id="{DD43A725-C7A0-4A45-BA89-9CEBC2BF788C}" type="slidenum">
              <a:rPr lang="en-US" altLang="tr-TR" sz="1200" smtClean="0">
                <a:solidFill>
                  <a:schemeClr val="accent1">
                    <a:lumMod val="50000"/>
                  </a:schemeClr>
                </a:solidFill>
              </a:rPr>
              <a:pPr defTabSz="914400">
                <a:spcAft>
                  <a:spcPts val="600"/>
                </a:spcAft>
                <a:defRPr/>
              </a:pPr>
              <a:t>21</a:t>
            </a:fld>
            <a:endParaRPr lang="en-US" altLang="tr-TR" sz="1200">
              <a:solidFill>
                <a:schemeClr val="accent1">
                  <a:lumMod val="50000"/>
                </a:schemeClr>
              </a:solidFill>
            </a:endParaRPr>
          </a:p>
        </p:txBody>
      </p:sp>
    </p:spTree>
    <p:extLst>
      <p:ext uri="{BB962C8B-B14F-4D97-AF65-F5344CB8AC3E}">
        <p14:creationId xmlns:p14="http://schemas.microsoft.com/office/powerpoint/2010/main" val="1703965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İçerik Yer Tutucusu 2">
            <a:extLst>
              <a:ext uri="{FF2B5EF4-FFF2-40B4-BE49-F238E27FC236}">
                <a16:creationId xmlns:a16="http://schemas.microsoft.com/office/drawing/2014/main" id="{837AD81D-82F7-D4AC-F473-BC415BD0BFD9}"/>
              </a:ext>
            </a:extLst>
          </p:cNvPr>
          <p:cNvSpPr>
            <a:spLocks noGrp="1" noChangeArrowheads="1"/>
          </p:cNvSpPr>
          <p:nvPr>
            <p:ph idx="1"/>
          </p:nvPr>
        </p:nvSpPr>
        <p:spPr>
          <a:xfrm>
            <a:off x="1028700" y="1484313"/>
            <a:ext cx="7200900" cy="4446587"/>
          </a:xfrm>
        </p:spPr>
        <p:txBody>
          <a:bodyPr/>
          <a:lstStyle/>
          <a:p>
            <a:pPr algn="just" eaLnBrk="1" hangingPunct="1">
              <a:buFont typeface="Wingdings" pitchFamily="2" charset="2"/>
              <a:buChar char="Ø"/>
            </a:pPr>
            <a:r>
              <a:rPr lang="tr-TR" altLang="tr-TR" sz="3200">
                <a:latin typeface="Calibri" panose="020F0502020204030204" pitchFamily="34" charset="0"/>
                <a:cs typeface="Calibri" panose="020F0502020204030204" pitchFamily="34" charset="0"/>
              </a:rPr>
              <a:t>Öğrenciler, Dekanlık tarafından gerek </a:t>
            </a:r>
            <a:r>
              <a:rPr lang="tr-TR" altLang="tr-TR" sz="3200" b="1">
                <a:latin typeface="Calibri" panose="020F0502020204030204" pitchFamily="34" charset="0"/>
                <a:cs typeface="Calibri" panose="020F0502020204030204" pitchFamily="34" charset="0"/>
              </a:rPr>
              <a:t>duyuru panoları </a:t>
            </a:r>
            <a:r>
              <a:rPr lang="tr-TR" altLang="tr-TR" sz="3200">
                <a:latin typeface="Calibri" panose="020F0502020204030204" pitchFamily="34" charset="0"/>
                <a:cs typeface="Calibri" panose="020F0502020204030204" pitchFamily="34" charset="0"/>
              </a:rPr>
              <a:t>gerek Üniversite ve Fakülte </a:t>
            </a:r>
            <a:r>
              <a:rPr lang="tr-TR" altLang="tr-TR" sz="3200" b="1">
                <a:latin typeface="Calibri" panose="020F0502020204030204" pitchFamily="34" charset="0"/>
                <a:cs typeface="Calibri" panose="020F0502020204030204" pitchFamily="34" charset="0"/>
              </a:rPr>
              <a:t>resmi internet sayfası </a:t>
            </a:r>
            <a:r>
              <a:rPr lang="tr-TR" altLang="tr-TR" sz="3200">
                <a:latin typeface="Calibri" panose="020F0502020204030204" pitchFamily="34" charset="0"/>
                <a:cs typeface="Calibri" panose="020F0502020204030204" pitchFamily="34" charset="0"/>
              </a:rPr>
              <a:t>(</a:t>
            </a:r>
            <a:r>
              <a:rPr lang="tr-TR" altLang="tr-TR" sz="3200">
                <a:solidFill>
                  <a:srgbClr val="FF0000"/>
                </a:solidFill>
                <a:latin typeface="Calibri" panose="020F0502020204030204" pitchFamily="34" charset="0"/>
                <a:cs typeface="Calibri" panose="020F0502020204030204" pitchFamily="34" charset="0"/>
              </a:rPr>
              <a:t>hukuk.gantep.edu.tr</a:t>
            </a:r>
            <a:r>
              <a:rPr lang="tr-TR" altLang="tr-TR" sz="3200">
                <a:latin typeface="Calibri" panose="020F0502020204030204" pitchFamily="34" charset="0"/>
                <a:cs typeface="Calibri" panose="020F0502020204030204" pitchFamily="34" charset="0"/>
              </a:rPr>
              <a:t>) üzerinden yapılan </a:t>
            </a:r>
            <a:r>
              <a:rPr lang="tr-TR" altLang="tr-TR" sz="3200" u="sng">
                <a:latin typeface="Calibri" panose="020F0502020204030204" pitchFamily="34" charset="0"/>
                <a:cs typeface="Calibri" panose="020F0502020204030204" pitchFamily="34" charset="0"/>
              </a:rPr>
              <a:t>yazılı duyuruları takip etmekle yükümlüdür</a:t>
            </a:r>
            <a:r>
              <a:rPr lang="tr-TR" altLang="tr-TR" sz="3200">
                <a:latin typeface="Calibri" panose="020F0502020204030204" pitchFamily="34" charset="0"/>
                <a:cs typeface="Calibri" panose="020F0502020204030204" pitchFamily="34" charset="0"/>
              </a:rPr>
              <a:t>. Bu duyurular tebligat yerine geçer. </a:t>
            </a:r>
          </a:p>
        </p:txBody>
      </p:sp>
      <p:sp>
        <p:nvSpPr>
          <p:cNvPr id="22531" name="Slayt Numarası Yer Tutucusu 3">
            <a:extLst>
              <a:ext uri="{FF2B5EF4-FFF2-40B4-BE49-F238E27FC236}">
                <a16:creationId xmlns:a16="http://schemas.microsoft.com/office/drawing/2014/main" id="{933F7E55-0786-1838-341A-59F3C9C2F7F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2C64112A-9393-1D4F-AF57-4CA589A67542}"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22</a:t>
            </a:fld>
            <a:endParaRPr lang="tr-TR" altLang="tr-TR" sz="1000">
              <a:solidFill>
                <a:schemeClr val="tx2"/>
              </a:solidFill>
              <a:latin typeface="Arial" panose="020B0604020202020204" pitchFamily="34" charset="0"/>
              <a:cs typeface="Arial" panose="020B0604020202020204" pitchFamily="34" charset="0"/>
            </a:endParaRPr>
          </a:p>
        </p:txBody>
      </p:sp>
      <p:pic>
        <p:nvPicPr>
          <p:cNvPr id="22532" name="Resim 1">
            <a:extLst>
              <a:ext uri="{FF2B5EF4-FFF2-40B4-BE49-F238E27FC236}">
                <a16:creationId xmlns:a16="http://schemas.microsoft.com/office/drawing/2014/main" id="{5C21C6D8-6B41-8B92-3CB3-6D72F73992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14725" y="4938713"/>
            <a:ext cx="2114550"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Başlık 3">
            <a:extLst>
              <a:ext uri="{FF2B5EF4-FFF2-40B4-BE49-F238E27FC236}">
                <a16:creationId xmlns:a16="http://schemas.microsoft.com/office/drawing/2014/main" id="{44DA027B-88F4-14A7-F5E2-2BAD2022F52B}"/>
              </a:ext>
            </a:extLst>
          </p:cNvPr>
          <p:cNvSpPr>
            <a:spLocks noGrp="1"/>
          </p:cNvSpPr>
          <p:nvPr>
            <p:ph type="title"/>
          </p:nvPr>
        </p:nvSpPr>
        <p:spPr>
          <a:xfrm>
            <a:off x="1028700" y="685800"/>
            <a:ext cx="7200900" cy="5551488"/>
          </a:xfrm>
        </p:spPr>
        <p:txBody>
          <a:bodyPr>
            <a:normAutofit fontScale="90000"/>
          </a:bodyPr>
          <a:lstStyle/>
          <a:p>
            <a:pPr marL="571500" indent="-571500" algn="just" eaLnBrk="1" fontAlgn="auto" hangingPunct="1">
              <a:spcAft>
                <a:spcPts val="0"/>
              </a:spcAft>
              <a:buFont typeface="Wingdings" pitchFamily="2" charset="2"/>
              <a:buChar char="Ø"/>
              <a:defRPr/>
            </a:pPr>
            <a:r>
              <a:rPr lang="tr-TR" altLang="tr-TR" sz="3600" dirty="0">
                <a:latin typeface="Calibri" panose="020F0502020204030204" pitchFamily="34" charset="0"/>
                <a:cs typeface="Calibri" panose="020F0502020204030204" pitchFamily="34" charset="0"/>
              </a:rPr>
              <a:t>Öğrenciler, her eğitim-öğretim yılı başında akademik takvimde belirtilen süreler içinde yönetmeliğe uygun olarak </a:t>
            </a:r>
            <a:r>
              <a:rPr lang="tr-TR" altLang="tr-TR" sz="3600" b="1" u="sng" dirty="0">
                <a:latin typeface="Calibri" panose="020F0502020204030204" pitchFamily="34" charset="0"/>
                <a:cs typeface="Calibri" panose="020F0502020204030204" pitchFamily="34" charset="0"/>
              </a:rPr>
              <a:t>ders kaydı</a:t>
            </a:r>
            <a:r>
              <a:rPr lang="tr-TR" altLang="tr-TR" sz="3600" b="1" dirty="0">
                <a:latin typeface="Calibri" panose="020F0502020204030204" pitchFamily="34" charset="0"/>
                <a:cs typeface="Calibri" panose="020F0502020204030204" pitchFamily="34" charset="0"/>
              </a:rPr>
              <a:t> </a:t>
            </a:r>
            <a:r>
              <a:rPr lang="tr-TR" altLang="tr-TR" sz="3600" dirty="0">
                <a:latin typeface="Calibri" panose="020F0502020204030204" pitchFamily="34" charset="0"/>
                <a:cs typeface="Calibri" panose="020F0502020204030204" pitchFamily="34" charset="0"/>
              </a:rPr>
              <a:t>yaparlar.</a:t>
            </a:r>
            <a:br>
              <a:rPr lang="tr-TR" altLang="tr-TR" sz="3600" dirty="0">
                <a:latin typeface="Calibri" panose="020F0502020204030204" pitchFamily="34" charset="0"/>
                <a:cs typeface="Calibri" panose="020F0502020204030204" pitchFamily="34" charset="0"/>
              </a:rPr>
            </a:br>
            <a:br>
              <a:rPr lang="tr-TR" altLang="tr-TR" sz="3600" dirty="0">
                <a:latin typeface="Calibri" panose="020F0502020204030204" pitchFamily="34" charset="0"/>
                <a:cs typeface="Calibri" panose="020F0502020204030204" pitchFamily="34" charset="0"/>
              </a:rPr>
            </a:br>
            <a:r>
              <a:rPr lang="tr-TR" altLang="tr-TR" sz="3600" dirty="0">
                <a:latin typeface="Calibri" panose="020F0502020204030204" pitchFamily="34" charset="0"/>
                <a:cs typeface="Calibri" panose="020F0502020204030204" pitchFamily="34" charset="0"/>
              </a:rPr>
              <a:t>		Ders kayıtlarını </a:t>
            </a:r>
            <a:r>
              <a:rPr lang="tr-TR" altLang="tr-TR" sz="3600" u="sng" dirty="0">
                <a:solidFill>
                  <a:srgbClr val="FF0000"/>
                </a:solidFill>
                <a:latin typeface="Calibri" panose="020F0502020204030204" pitchFamily="34" charset="0"/>
                <a:cs typeface="Calibri" panose="020F0502020204030204" pitchFamily="34" charset="0"/>
              </a:rPr>
              <a:t>akademik takvimde </a:t>
            </a:r>
            <a:r>
              <a:rPr lang="tr-TR" altLang="tr-TR" sz="3600" dirty="0">
                <a:latin typeface="Calibri" panose="020F0502020204030204" pitchFamily="34" charset="0"/>
                <a:cs typeface="Calibri" panose="020F0502020204030204" pitchFamily="34" charset="0"/>
              </a:rPr>
              <a:t>belirtilen tarihlerde yaptırmayan öğrenciler </a:t>
            </a:r>
            <a:r>
              <a:rPr lang="tr-TR" altLang="tr-TR" sz="3600" dirty="0">
                <a:solidFill>
                  <a:srgbClr val="FF0000"/>
                </a:solidFill>
                <a:latin typeface="Calibri" panose="020F0502020204030204" pitchFamily="34" charset="0"/>
                <a:cs typeface="Calibri" panose="020F0502020204030204" pitchFamily="34" charset="0"/>
              </a:rPr>
              <a:t>ders alamazlar ve </a:t>
            </a:r>
            <a:r>
              <a:rPr lang="tr-TR" altLang="tr-TR" sz="3600" dirty="0" err="1">
                <a:solidFill>
                  <a:srgbClr val="FF0000"/>
                </a:solidFill>
                <a:latin typeface="Calibri" panose="020F0502020204030204" pitchFamily="34" charset="0"/>
                <a:cs typeface="Calibri" panose="020F0502020204030204" pitchFamily="34" charset="0"/>
              </a:rPr>
              <a:t>sınavlarA</a:t>
            </a:r>
            <a:r>
              <a:rPr lang="tr-TR" altLang="tr-TR" sz="3600" dirty="0">
                <a:solidFill>
                  <a:srgbClr val="FF0000"/>
                </a:solidFill>
                <a:latin typeface="Calibri" panose="020F0502020204030204" pitchFamily="34" charset="0"/>
                <a:cs typeface="Calibri" panose="020F0502020204030204" pitchFamily="34" charset="0"/>
              </a:rPr>
              <a:t> giremezler.</a:t>
            </a:r>
            <a:br>
              <a:rPr lang="tr-TR" altLang="tr-TR" sz="3600" dirty="0">
                <a:solidFill>
                  <a:srgbClr val="FF0000"/>
                </a:solidFill>
                <a:latin typeface="Calibri" panose="020F0502020204030204" pitchFamily="34" charset="0"/>
                <a:cs typeface="Calibri" panose="020F0502020204030204" pitchFamily="34" charset="0"/>
              </a:rPr>
            </a:br>
            <a:endParaRPr lang="tr-TR" altLang="tr-TR" sz="3600" dirty="0">
              <a:solidFill>
                <a:srgbClr val="FF0000"/>
              </a:solidFill>
              <a:latin typeface="Calibri" panose="020F0502020204030204" pitchFamily="34" charset="0"/>
              <a:cs typeface="Calibri" panose="020F0502020204030204" pitchFamily="34" charset="0"/>
            </a:endParaRPr>
          </a:p>
        </p:txBody>
      </p:sp>
      <p:sp>
        <p:nvSpPr>
          <p:cNvPr id="23555" name="Slayt Numarası Yer Tutucusu 3">
            <a:extLst>
              <a:ext uri="{FF2B5EF4-FFF2-40B4-BE49-F238E27FC236}">
                <a16:creationId xmlns:a16="http://schemas.microsoft.com/office/drawing/2014/main" id="{FBFCAEA3-225A-81B9-B1A6-83052703D11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3864935A-8D23-1C45-B036-022D01D696BF}"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23</a:t>
            </a:fld>
            <a:endParaRPr lang="tr-TR" altLang="tr-TR" sz="1000">
              <a:solidFill>
                <a:schemeClr val="tx2"/>
              </a:solidFill>
              <a:latin typeface="Arial" panose="020B0604020202020204" pitchFamily="34" charset="0"/>
              <a:cs typeface="Arial" panose="020B0604020202020204" pitchFamily="34" charset="0"/>
            </a:endParaRPr>
          </a:p>
        </p:txBody>
      </p:sp>
      <p:pic>
        <p:nvPicPr>
          <p:cNvPr id="23556" name="Resim 2">
            <a:extLst>
              <a:ext uri="{FF2B5EF4-FFF2-40B4-BE49-F238E27FC236}">
                <a16:creationId xmlns:a16="http://schemas.microsoft.com/office/drawing/2014/main" id="{4CF7176B-20CA-7376-719C-DFCC69C2AD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3086100"/>
            <a:ext cx="936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Resim 4">
            <a:extLst>
              <a:ext uri="{FF2B5EF4-FFF2-40B4-BE49-F238E27FC236}">
                <a16:creationId xmlns:a16="http://schemas.microsoft.com/office/drawing/2014/main" id="{D2041029-9212-9178-A24D-AABCE56437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5110163"/>
            <a:ext cx="1677987"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İçerik Yer Tutucusu 2">
            <a:extLst>
              <a:ext uri="{FF2B5EF4-FFF2-40B4-BE49-F238E27FC236}">
                <a16:creationId xmlns:a16="http://schemas.microsoft.com/office/drawing/2014/main" id="{37AA3107-3E64-1698-7A1A-8D756FA86833}"/>
              </a:ext>
            </a:extLst>
          </p:cNvPr>
          <p:cNvSpPr>
            <a:spLocks noGrp="1"/>
          </p:cNvSpPr>
          <p:nvPr>
            <p:ph idx="1"/>
          </p:nvPr>
        </p:nvSpPr>
        <p:spPr>
          <a:xfrm>
            <a:off x="684213" y="128588"/>
            <a:ext cx="8351837" cy="4981575"/>
          </a:xfrm>
        </p:spPr>
        <p:txBody>
          <a:bodyPr rtlCol="0">
            <a:normAutofit fontScale="92500" lnSpcReduction="10000"/>
          </a:bodyPr>
          <a:lstStyle/>
          <a:p>
            <a:pPr eaLnBrk="1" fontAlgn="auto" hangingPunct="1">
              <a:spcAft>
                <a:spcPts val="0"/>
              </a:spcAft>
              <a:buFont typeface="Wingdings" pitchFamily="2" charset="2"/>
              <a:buChar char="Ø"/>
              <a:defRPr/>
            </a:pPr>
            <a:endParaRPr lang="tr-TR" altLang="tr-TR" sz="2800" dirty="0">
              <a:solidFill>
                <a:schemeClr val="tx1">
                  <a:lumMod val="65000"/>
                  <a:lumOff val="35000"/>
                </a:schemeClr>
              </a:solidFill>
              <a:latin typeface="Calibri" panose="020F0502020204030204" pitchFamily="34" charset="0"/>
              <a:cs typeface="Calibri" panose="020F0502020204030204" pitchFamily="34" charset="0"/>
            </a:endParaRPr>
          </a:p>
          <a:p>
            <a:pPr algn="just" eaLnBrk="1" fontAlgn="auto" hangingPunct="1">
              <a:spcAft>
                <a:spcPts val="0"/>
              </a:spcAft>
              <a:buFont typeface="Wingdings" pitchFamily="2" charset="2"/>
              <a:buChar char="Ø"/>
              <a:defRPr/>
            </a:pPr>
            <a:r>
              <a:rPr lang="tr-TR" altLang="tr-TR" sz="2600" dirty="0">
                <a:solidFill>
                  <a:schemeClr val="tx1"/>
                </a:solidFill>
                <a:cs typeface="Calibri" panose="020F0502020204030204" pitchFamily="34" charset="0"/>
              </a:rPr>
              <a:t>Her dersin kredi ve AKTS (Avrupa Kredi Transfer Sistemi) değerleri öğretim programında belirtilir.</a:t>
            </a:r>
          </a:p>
          <a:p>
            <a:pPr algn="just" eaLnBrk="1" fontAlgn="auto" hangingPunct="1">
              <a:spcAft>
                <a:spcPts val="0"/>
              </a:spcAft>
              <a:buFont typeface="Wingdings" pitchFamily="2" charset="2"/>
              <a:buChar char="Ø"/>
              <a:defRPr/>
            </a:pPr>
            <a:r>
              <a:rPr lang="tr-TR" altLang="tr-TR" sz="2600" dirty="0">
                <a:solidFill>
                  <a:schemeClr val="tx1"/>
                </a:solidFill>
                <a:cs typeface="Calibri" panose="020F0502020204030204" pitchFamily="34" charset="0"/>
              </a:rPr>
              <a:t>Öğrencinin ders yükü, kayıtlı olduğu eğitim-öğretim yılı itibarıyla alması gereken zorunlu ve seçmeli derslerin AKTS değerleri toplamıdır.  </a:t>
            </a:r>
          </a:p>
          <a:p>
            <a:pPr algn="just" eaLnBrk="1" fontAlgn="auto" hangingPunct="1">
              <a:spcAft>
                <a:spcPts val="0"/>
              </a:spcAft>
              <a:buFont typeface="Wingdings" pitchFamily="2" charset="2"/>
              <a:buChar char="Ø"/>
              <a:defRPr/>
            </a:pPr>
            <a:r>
              <a:rPr lang="tr-TR" altLang="tr-TR" sz="2600" dirty="0">
                <a:solidFill>
                  <a:schemeClr val="tx1"/>
                </a:solidFill>
                <a:cs typeface="Calibri" panose="020F0502020204030204" pitchFamily="34" charset="0"/>
              </a:rPr>
              <a:t>Öğrenciler, bir önceki yıl başarısız oldukları derslerle birlikte, kayıtlı olduğu ilgili yıl derslerinin tümünü alabilirler. Ancak, öğrencinin alabileceği derslerin toplam AKTS değeri o akademik yıl için en fazla 90 AKTS olabilir. </a:t>
            </a:r>
            <a:r>
              <a:rPr lang="tr-TR" sz="2600" dirty="0">
                <a:solidFill>
                  <a:schemeClr val="tx1"/>
                </a:solidFill>
              </a:rPr>
              <a:t> Azami sınırı aşan öğrenciler öncelikle önceki ilk yıldan başlamak kaydıyla geçmiş yıllarda başarısız oldukları dersleri seçerler.</a:t>
            </a:r>
            <a:endParaRPr lang="tr-TR" altLang="tr-TR" sz="2600" dirty="0">
              <a:solidFill>
                <a:schemeClr val="tx1"/>
              </a:solidFill>
              <a:cs typeface="Calibri" panose="020F0502020204030204" pitchFamily="34" charset="0"/>
            </a:endParaRPr>
          </a:p>
          <a:p>
            <a:pPr eaLnBrk="1" fontAlgn="auto" hangingPunct="1">
              <a:spcAft>
                <a:spcPts val="0"/>
              </a:spcAft>
              <a:buFont typeface="Wingdings" pitchFamily="2" charset="2"/>
              <a:buChar char="Ø"/>
              <a:defRPr/>
            </a:pPr>
            <a:endParaRPr lang="tr-TR" altLang="tr-TR" sz="3200" dirty="0">
              <a:solidFill>
                <a:schemeClr val="tx1">
                  <a:lumMod val="65000"/>
                  <a:lumOff val="35000"/>
                </a:schemeClr>
              </a:solidFill>
              <a:latin typeface="Calibri" panose="020F0502020204030204" pitchFamily="34" charset="0"/>
              <a:cs typeface="Calibri" panose="020F0502020204030204" pitchFamily="34" charset="0"/>
            </a:endParaRPr>
          </a:p>
          <a:p>
            <a:pPr eaLnBrk="1" fontAlgn="auto" hangingPunct="1">
              <a:spcAft>
                <a:spcPts val="0"/>
              </a:spcAft>
              <a:buFont typeface="Franklin Gothic Book" panose="020B0503020102020204" pitchFamily="34" charset="0"/>
              <a:buNone/>
              <a:defRPr/>
            </a:pPr>
            <a:endParaRPr lang="tr-TR" altLang="tr-TR" sz="32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4580" name="Slayt Numarası Yer Tutucusu 3">
            <a:extLst>
              <a:ext uri="{FF2B5EF4-FFF2-40B4-BE49-F238E27FC236}">
                <a16:creationId xmlns:a16="http://schemas.microsoft.com/office/drawing/2014/main" id="{C5961A2E-49CE-C204-BB8E-DE617DDC1F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36D0D036-CC23-6043-AA1D-8217B50DDBD7}"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24</a:t>
            </a:fld>
            <a:endParaRPr lang="tr-TR" altLang="tr-TR" sz="100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İçerik Yer Tutucusu 2">
            <a:extLst>
              <a:ext uri="{FF2B5EF4-FFF2-40B4-BE49-F238E27FC236}">
                <a16:creationId xmlns:a16="http://schemas.microsoft.com/office/drawing/2014/main" id="{B4AB83C2-D2DE-3745-9795-B6199FD30D91}"/>
              </a:ext>
            </a:extLst>
          </p:cNvPr>
          <p:cNvSpPr>
            <a:spLocks noGrp="1"/>
          </p:cNvSpPr>
          <p:nvPr>
            <p:ph idx="1"/>
          </p:nvPr>
        </p:nvSpPr>
        <p:spPr>
          <a:xfrm>
            <a:off x="1028700" y="981075"/>
            <a:ext cx="7200900" cy="4886325"/>
          </a:xfrm>
        </p:spPr>
        <p:txBody>
          <a:bodyPr rtlCol="0">
            <a:normAutofit/>
          </a:bodyPr>
          <a:lstStyle/>
          <a:p>
            <a:pPr algn="just" eaLnBrk="1" fontAlgn="auto" hangingPunct="1">
              <a:spcAft>
                <a:spcPts val="0"/>
              </a:spcAft>
              <a:buFont typeface="Wingdings" pitchFamily="2" charset="2"/>
              <a:buChar char="Ø"/>
              <a:defRPr/>
            </a:pPr>
            <a:r>
              <a:rPr lang="tr-TR" altLang="tr-TR" sz="2600" dirty="0">
                <a:solidFill>
                  <a:schemeClr val="tx1"/>
                </a:solidFill>
                <a:latin typeface="Calibri" panose="020F0502020204030204" pitchFamily="34" charset="0"/>
                <a:cs typeface="Calibri" panose="020F0502020204030204" pitchFamily="34" charset="0"/>
              </a:rPr>
              <a:t>Birinci yıl alması gereken zorunlu derslerden </a:t>
            </a:r>
            <a:r>
              <a:rPr lang="tr-TR" altLang="tr-TR" sz="2600" u="sng" dirty="0">
                <a:solidFill>
                  <a:schemeClr val="tx1"/>
                </a:solidFill>
                <a:latin typeface="Calibri" panose="020F0502020204030204" pitchFamily="34" charset="0"/>
                <a:cs typeface="Calibri" panose="020F0502020204030204" pitchFamily="34" charset="0"/>
              </a:rPr>
              <a:t>birden fazlasından</a:t>
            </a:r>
            <a:r>
              <a:rPr lang="tr-TR" altLang="tr-TR" sz="2600" dirty="0">
                <a:solidFill>
                  <a:schemeClr val="tx1"/>
                </a:solidFill>
                <a:latin typeface="Calibri" panose="020F0502020204030204" pitchFamily="34" charset="0"/>
                <a:cs typeface="Calibri" panose="020F0502020204030204" pitchFamily="34" charset="0"/>
              </a:rPr>
              <a:t> başarısız olan öğrenci üçüncü yıl derslerini,</a:t>
            </a:r>
          </a:p>
          <a:p>
            <a:pPr algn="just" eaLnBrk="1" fontAlgn="auto" hangingPunct="1">
              <a:spcAft>
                <a:spcPts val="0"/>
              </a:spcAft>
              <a:buFont typeface="Wingdings" pitchFamily="2" charset="2"/>
              <a:buChar char="Ø"/>
              <a:defRPr/>
            </a:pPr>
            <a:r>
              <a:rPr lang="tr-TR" altLang="tr-TR" sz="2600" dirty="0">
                <a:solidFill>
                  <a:schemeClr val="tx1"/>
                </a:solidFill>
                <a:latin typeface="Calibri" panose="020F0502020204030204" pitchFamily="34" charset="0"/>
                <a:cs typeface="Calibri" panose="020F0502020204030204" pitchFamily="34" charset="0"/>
              </a:rPr>
              <a:t>ikinci yıl alması gereken zorunlu derslerden </a:t>
            </a:r>
            <a:r>
              <a:rPr lang="tr-TR" altLang="tr-TR" sz="2600" u="sng" dirty="0">
                <a:solidFill>
                  <a:schemeClr val="tx1"/>
                </a:solidFill>
                <a:latin typeface="Calibri" panose="020F0502020204030204" pitchFamily="34" charset="0"/>
                <a:cs typeface="Calibri" panose="020F0502020204030204" pitchFamily="34" charset="0"/>
              </a:rPr>
              <a:t>birden fazlasından</a:t>
            </a:r>
            <a:r>
              <a:rPr lang="tr-TR" altLang="tr-TR" sz="2600" dirty="0">
                <a:solidFill>
                  <a:schemeClr val="tx1"/>
                </a:solidFill>
                <a:latin typeface="Calibri" panose="020F0502020204030204" pitchFamily="34" charset="0"/>
                <a:cs typeface="Calibri" panose="020F0502020204030204" pitchFamily="34" charset="0"/>
              </a:rPr>
              <a:t> başarısız olan öğrenci dördüncü yıl derslerini alamaz.</a:t>
            </a:r>
          </a:p>
          <a:p>
            <a:pPr algn="just" eaLnBrk="1" fontAlgn="auto" hangingPunct="1">
              <a:spcAft>
                <a:spcPts val="0"/>
              </a:spcAft>
              <a:buFont typeface="Wingdings" pitchFamily="2" charset="2"/>
              <a:buChar char="Ø"/>
              <a:defRPr/>
            </a:pPr>
            <a:r>
              <a:rPr lang="tr-TR" altLang="tr-TR" sz="2600" dirty="0">
                <a:solidFill>
                  <a:schemeClr val="tx1"/>
                </a:solidFill>
                <a:latin typeface="Calibri" panose="020F0502020204030204" pitchFamily="34" charset="0"/>
                <a:cs typeface="Calibri" panose="020F0502020204030204" pitchFamily="34" charset="0"/>
              </a:rPr>
              <a:t>Seçmeli ve ortak zorunlu/seçmeli derslerdeki başarı/başarısızlık durumu yıl geçmede dikkate </a:t>
            </a:r>
            <a:r>
              <a:rPr lang="tr-TR" altLang="tr-TR" sz="2600" u="sng" dirty="0">
                <a:solidFill>
                  <a:schemeClr val="tx1"/>
                </a:solidFill>
                <a:latin typeface="Calibri" panose="020F0502020204030204" pitchFamily="34" charset="0"/>
                <a:cs typeface="Calibri" panose="020F0502020204030204" pitchFamily="34" charset="0"/>
              </a:rPr>
              <a:t>alınmaz.</a:t>
            </a:r>
          </a:p>
          <a:p>
            <a:pPr algn="just" eaLnBrk="1" fontAlgn="auto" hangingPunct="1">
              <a:spcAft>
                <a:spcPts val="0"/>
              </a:spcAft>
              <a:buFont typeface="Wingdings" pitchFamily="2" charset="2"/>
              <a:buChar char="Ø"/>
              <a:defRPr/>
            </a:pPr>
            <a:endParaRPr lang="tr-TR" altLang="tr-TR" sz="2400" dirty="0">
              <a:solidFill>
                <a:schemeClr val="tx1">
                  <a:lumMod val="65000"/>
                  <a:lumOff val="35000"/>
                </a:schemeClr>
              </a:solidFill>
              <a:latin typeface="Baskerville Old Face" panose="02020602080505020303" pitchFamily="18" charset="0"/>
            </a:endParaRPr>
          </a:p>
        </p:txBody>
      </p:sp>
      <p:sp>
        <p:nvSpPr>
          <p:cNvPr id="25603" name="Slayt Numarası Yer Tutucusu 3">
            <a:extLst>
              <a:ext uri="{FF2B5EF4-FFF2-40B4-BE49-F238E27FC236}">
                <a16:creationId xmlns:a16="http://schemas.microsoft.com/office/drawing/2014/main" id="{BC4B2FC4-CE1B-1803-D8D8-DECAE9C0906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D44183E8-8A6A-CB4A-A213-E1F05768FA07}"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25</a:t>
            </a:fld>
            <a:endParaRPr lang="tr-TR" altLang="tr-TR" sz="100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Başlık 3">
            <a:extLst>
              <a:ext uri="{FF2B5EF4-FFF2-40B4-BE49-F238E27FC236}">
                <a16:creationId xmlns:a16="http://schemas.microsoft.com/office/drawing/2014/main" id="{40C1BE90-E31A-BE60-2E75-6B859C2DA2B7}"/>
              </a:ext>
            </a:extLst>
          </p:cNvPr>
          <p:cNvSpPr>
            <a:spLocks noGrp="1"/>
          </p:cNvSpPr>
          <p:nvPr>
            <p:ph type="title"/>
          </p:nvPr>
        </p:nvSpPr>
        <p:spPr>
          <a:xfrm>
            <a:off x="1042988" y="765175"/>
            <a:ext cx="7200900" cy="5694363"/>
          </a:xfrm>
        </p:spPr>
        <p:txBody>
          <a:bodyPr/>
          <a:lstStyle/>
          <a:p>
            <a:pPr eaLnBrk="1" fontAlgn="auto" hangingPunct="1">
              <a:spcAft>
                <a:spcPts val="0"/>
              </a:spcAft>
              <a:defRPr/>
            </a:pPr>
            <a:br>
              <a:rPr lang="tr-TR" altLang="tr-TR"/>
            </a:br>
            <a:r>
              <a:rPr lang="tr-TR" altLang="tr-TR"/>
              <a:t>1. yıl</a:t>
            </a:r>
            <a:br>
              <a:rPr lang="tr-TR" altLang="tr-TR"/>
            </a:br>
            <a:br>
              <a:rPr lang="tr-TR" altLang="tr-TR"/>
            </a:br>
            <a:r>
              <a:rPr lang="tr-TR" altLang="tr-TR"/>
              <a:t>2. yıl	</a:t>
            </a:r>
            <a:br>
              <a:rPr lang="tr-TR" altLang="tr-TR"/>
            </a:br>
            <a:br>
              <a:rPr lang="tr-TR" altLang="tr-TR"/>
            </a:br>
            <a:r>
              <a:rPr lang="tr-TR" altLang="tr-TR"/>
              <a:t>3. yıl</a:t>
            </a:r>
            <a:br>
              <a:rPr lang="tr-TR" altLang="tr-TR"/>
            </a:br>
            <a:br>
              <a:rPr lang="tr-TR" altLang="tr-TR"/>
            </a:br>
            <a:r>
              <a:rPr lang="tr-TR" altLang="tr-TR"/>
              <a:t>4. yıl</a:t>
            </a:r>
          </a:p>
        </p:txBody>
      </p:sp>
      <p:sp>
        <p:nvSpPr>
          <p:cNvPr id="27651" name="Slayt Numarası Yer Tutucusu 1">
            <a:extLst>
              <a:ext uri="{FF2B5EF4-FFF2-40B4-BE49-F238E27FC236}">
                <a16:creationId xmlns:a16="http://schemas.microsoft.com/office/drawing/2014/main" id="{89ACABD1-B070-1258-C10F-6820A3575CE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59B3D383-377F-264F-839A-9F1BB3DB245A}"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26</a:t>
            </a:fld>
            <a:endParaRPr lang="tr-TR" altLang="tr-TR" sz="1000">
              <a:solidFill>
                <a:schemeClr val="tx2"/>
              </a:solidFill>
              <a:latin typeface="Arial" panose="020B0604020202020204" pitchFamily="34" charset="0"/>
              <a:cs typeface="Arial" panose="020B0604020202020204" pitchFamily="34" charset="0"/>
            </a:endParaRPr>
          </a:p>
        </p:txBody>
      </p:sp>
      <p:sp>
        <p:nvSpPr>
          <p:cNvPr id="3" name="Dikdörtgen 2">
            <a:extLst>
              <a:ext uri="{FF2B5EF4-FFF2-40B4-BE49-F238E27FC236}">
                <a16:creationId xmlns:a16="http://schemas.microsoft.com/office/drawing/2014/main" id="{55B78194-ECAE-2E04-CECC-36F4594025FC}"/>
              </a:ext>
            </a:extLst>
          </p:cNvPr>
          <p:cNvSpPr/>
          <p:nvPr/>
        </p:nvSpPr>
        <p:spPr>
          <a:xfrm>
            <a:off x="2555875" y="1341438"/>
            <a:ext cx="3168650" cy="574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Birden fazla zorunlu dersten başarısızsa</a:t>
            </a:r>
          </a:p>
        </p:txBody>
      </p:sp>
      <p:sp>
        <p:nvSpPr>
          <p:cNvPr id="5" name="Dikdörtgen 4">
            <a:extLst>
              <a:ext uri="{FF2B5EF4-FFF2-40B4-BE49-F238E27FC236}">
                <a16:creationId xmlns:a16="http://schemas.microsoft.com/office/drawing/2014/main" id="{3C5B329A-BED9-A5D5-B461-956ECB651E4E}"/>
              </a:ext>
            </a:extLst>
          </p:cNvPr>
          <p:cNvSpPr/>
          <p:nvPr/>
        </p:nvSpPr>
        <p:spPr>
          <a:xfrm>
            <a:off x="2728913" y="4292600"/>
            <a:ext cx="3168650"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Üçüncü sınıf dersi alamaz</a:t>
            </a:r>
          </a:p>
        </p:txBody>
      </p:sp>
      <p:sp>
        <p:nvSpPr>
          <p:cNvPr id="6" name="Oval 5">
            <a:extLst>
              <a:ext uri="{FF2B5EF4-FFF2-40B4-BE49-F238E27FC236}">
                <a16:creationId xmlns:a16="http://schemas.microsoft.com/office/drawing/2014/main" id="{C9B38008-301D-F8BA-AC49-794BE624DA05}"/>
              </a:ext>
            </a:extLst>
          </p:cNvPr>
          <p:cNvSpPr/>
          <p:nvPr/>
        </p:nvSpPr>
        <p:spPr>
          <a:xfrm>
            <a:off x="2730500" y="2832100"/>
            <a:ext cx="3168650" cy="6731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Birden fazla zorunlu dersten başarısızsa</a:t>
            </a:r>
          </a:p>
        </p:txBody>
      </p:sp>
      <p:sp>
        <p:nvSpPr>
          <p:cNvPr id="7" name="Oval 6">
            <a:extLst>
              <a:ext uri="{FF2B5EF4-FFF2-40B4-BE49-F238E27FC236}">
                <a16:creationId xmlns:a16="http://schemas.microsoft.com/office/drawing/2014/main" id="{D08000BA-0BED-6098-622C-EC1B22857569}"/>
              </a:ext>
            </a:extLst>
          </p:cNvPr>
          <p:cNvSpPr/>
          <p:nvPr/>
        </p:nvSpPr>
        <p:spPr>
          <a:xfrm>
            <a:off x="2730500" y="5581650"/>
            <a:ext cx="3168650" cy="6731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tr-TR" dirty="0"/>
              <a:t>Dördüncü sınıf dersi alamaz</a:t>
            </a:r>
          </a:p>
        </p:txBody>
      </p:sp>
      <p:sp>
        <p:nvSpPr>
          <p:cNvPr id="22" name="Sağa Bükülü Ok 21">
            <a:extLst>
              <a:ext uri="{FF2B5EF4-FFF2-40B4-BE49-F238E27FC236}">
                <a16:creationId xmlns:a16="http://schemas.microsoft.com/office/drawing/2014/main" id="{4523EA5A-E91A-126B-1941-0311C5E660E0}"/>
              </a:ext>
            </a:extLst>
          </p:cNvPr>
          <p:cNvSpPr/>
          <p:nvPr/>
        </p:nvSpPr>
        <p:spPr>
          <a:xfrm flipH="1">
            <a:off x="6011863" y="1401763"/>
            <a:ext cx="709612" cy="34512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solidFill>
                <a:schemeClr val="tx1"/>
              </a:solidFill>
            </a:endParaRPr>
          </a:p>
        </p:txBody>
      </p:sp>
      <p:sp>
        <p:nvSpPr>
          <p:cNvPr id="23" name="Sola Bükülü Ok 22">
            <a:extLst>
              <a:ext uri="{FF2B5EF4-FFF2-40B4-BE49-F238E27FC236}">
                <a16:creationId xmlns:a16="http://schemas.microsoft.com/office/drawing/2014/main" id="{EF81431B-5DE4-BBF8-0560-2FDF05B955AF}"/>
              </a:ext>
            </a:extLst>
          </p:cNvPr>
          <p:cNvSpPr/>
          <p:nvPr/>
        </p:nvSpPr>
        <p:spPr>
          <a:xfrm>
            <a:off x="6011863" y="3068638"/>
            <a:ext cx="709612" cy="3024187"/>
          </a:xfrm>
          <a:prstGeom prst="curvedLef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Başlık">
            <a:extLst>
              <a:ext uri="{FF2B5EF4-FFF2-40B4-BE49-F238E27FC236}">
                <a16:creationId xmlns:a16="http://schemas.microsoft.com/office/drawing/2014/main" id="{B81E43FD-C2F5-A6A0-23FA-4F89CBE0732B}"/>
              </a:ext>
            </a:extLst>
          </p:cNvPr>
          <p:cNvSpPr>
            <a:spLocks noGrp="1"/>
          </p:cNvSpPr>
          <p:nvPr>
            <p:ph type="title"/>
          </p:nvPr>
        </p:nvSpPr>
        <p:spPr>
          <a:xfrm>
            <a:off x="1258888" y="476250"/>
            <a:ext cx="8362950" cy="792163"/>
          </a:xfrm>
        </p:spPr>
        <p:txBody>
          <a:bodyPr/>
          <a:lstStyle/>
          <a:p>
            <a:pPr eaLnBrk="1" fontAlgn="auto" hangingPunct="1">
              <a:spcAft>
                <a:spcPts val="0"/>
              </a:spcAft>
              <a:defRPr/>
            </a:pPr>
            <a:r>
              <a:rPr lang="tr-TR" altLang="tr-TR" sz="3600" b="1">
                <a:latin typeface="Calibri" panose="020F0502020204030204" pitchFamily="34" charset="0"/>
                <a:cs typeface="Calibri" panose="020F0502020204030204" pitchFamily="34" charset="0"/>
              </a:rPr>
              <a:t>Derslere İlişkin Temel Esaslar</a:t>
            </a:r>
          </a:p>
        </p:txBody>
      </p:sp>
      <p:sp>
        <p:nvSpPr>
          <p:cNvPr id="28675" name="2 İçerik Yer Tutucusu">
            <a:extLst>
              <a:ext uri="{FF2B5EF4-FFF2-40B4-BE49-F238E27FC236}">
                <a16:creationId xmlns:a16="http://schemas.microsoft.com/office/drawing/2014/main" id="{3FD3B3D9-5243-F7D1-6D29-B6EBF9568D5F}"/>
              </a:ext>
            </a:extLst>
          </p:cNvPr>
          <p:cNvSpPr>
            <a:spLocks noGrp="1" noChangeArrowheads="1"/>
          </p:cNvSpPr>
          <p:nvPr>
            <p:ph idx="1"/>
          </p:nvPr>
        </p:nvSpPr>
        <p:spPr>
          <a:xfrm>
            <a:off x="900113" y="1196975"/>
            <a:ext cx="7993062" cy="5903913"/>
          </a:xfrm>
        </p:spPr>
        <p:txBody>
          <a:bodyPr/>
          <a:lstStyle/>
          <a:p>
            <a:pPr algn="just" eaLnBrk="1" hangingPunct="1">
              <a:buFont typeface="Wingdings" pitchFamily="2" charset="2"/>
              <a:buChar char="Ø"/>
            </a:pPr>
            <a:r>
              <a:rPr lang="tr-TR" altLang="tr-TR" sz="2600">
                <a:solidFill>
                  <a:schemeClr val="tx1"/>
                </a:solidFill>
                <a:latin typeface="Calibri" panose="020F0502020204030204" pitchFamily="34" charset="0"/>
                <a:cs typeface="Calibri" panose="020F0502020204030204" pitchFamily="34" charset="0"/>
              </a:rPr>
              <a:t>Fakültede eğitim-öğretim; teorik dersler ve uygulamalı çalışmalardan oluşur.</a:t>
            </a:r>
          </a:p>
          <a:p>
            <a:pPr algn="just" eaLnBrk="1" hangingPunct="1">
              <a:buFont typeface="Wingdings" pitchFamily="2" charset="2"/>
              <a:buChar char="Ø"/>
            </a:pPr>
            <a:r>
              <a:rPr lang="tr-TR" altLang="tr-TR" sz="2600">
                <a:solidFill>
                  <a:schemeClr val="tx1"/>
                </a:solidFill>
                <a:latin typeface="Calibri" panose="020F0502020204030204" pitchFamily="34" charset="0"/>
                <a:cs typeface="Calibri" panose="020F0502020204030204" pitchFamily="34" charset="0"/>
              </a:rPr>
              <a:t>Her öğrencinin almakla yükümlü olduğu dersler; </a:t>
            </a:r>
            <a:r>
              <a:rPr lang="tr-TR" altLang="tr-TR" sz="2600" u="sng">
                <a:solidFill>
                  <a:schemeClr val="tx1"/>
                </a:solidFill>
                <a:latin typeface="Calibri" panose="020F0502020204030204" pitchFamily="34" charset="0"/>
                <a:cs typeface="Calibri" panose="020F0502020204030204" pitchFamily="34" charset="0"/>
              </a:rPr>
              <a:t>zorunlu, seçmeli ve ortak zorunlu dersler</a:t>
            </a:r>
            <a:r>
              <a:rPr lang="tr-TR" altLang="tr-TR" sz="2600">
                <a:solidFill>
                  <a:schemeClr val="tx1"/>
                </a:solidFill>
                <a:latin typeface="Calibri" panose="020F0502020204030204" pitchFamily="34" charset="0"/>
                <a:cs typeface="Calibri" panose="020F0502020204030204" pitchFamily="34" charset="0"/>
              </a:rPr>
              <a:t> olmak üzere üç gruba ayrılır. </a:t>
            </a:r>
          </a:p>
          <a:p>
            <a:pPr algn="just" eaLnBrk="1" hangingPunct="1">
              <a:buFont typeface="Wingdings" pitchFamily="2" charset="2"/>
              <a:buChar char="Ø"/>
            </a:pPr>
            <a:r>
              <a:rPr lang="tr-TR" altLang="tr-TR" sz="2600">
                <a:solidFill>
                  <a:schemeClr val="tx1"/>
                </a:solidFill>
                <a:latin typeface="Calibri" panose="020F0502020204030204" pitchFamily="34" charset="0"/>
                <a:cs typeface="Calibri" panose="020F0502020204030204" pitchFamily="34" charset="0"/>
              </a:rPr>
              <a:t>Derslerin </a:t>
            </a:r>
            <a:r>
              <a:rPr lang="tr-TR" altLang="tr-TR" sz="2600" u="sng">
                <a:solidFill>
                  <a:schemeClr val="tx1"/>
                </a:solidFill>
                <a:latin typeface="Calibri" panose="020F0502020204030204" pitchFamily="34" charset="0"/>
                <a:cs typeface="Calibri" panose="020F0502020204030204" pitchFamily="34" charset="0"/>
              </a:rPr>
              <a:t>yıllık</a:t>
            </a:r>
            <a:r>
              <a:rPr lang="tr-TR" altLang="tr-TR" sz="2600">
                <a:solidFill>
                  <a:schemeClr val="tx1"/>
                </a:solidFill>
                <a:latin typeface="Calibri" panose="020F0502020204030204" pitchFamily="34" charset="0"/>
                <a:cs typeface="Calibri" panose="020F0502020204030204" pitchFamily="34" charset="0"/>
              </a:rPr>
              <a:t> olarak planlanması esas olmakla birlikte, nitelikleri gereği kimi zorunlu dersler ile ortak zorunlu/seçmeli dersler ve seçmeli dersler yarıyıl esasına göre planlanabilir. </a:t>
            </a:r>
          </a:p>
        </p:txBody>
      </p:sp>
      <p:sp>
        <p:nvSpPr>
          <p:cNvPr id="28676" name="3 Slayt Numarası Yer Tutucusu">
            <a:extLst>
              <a:ext uri="{FF2B5EF4-FFF2-40B4-BE49-F238E27FC236}">
                <a16:creationId xmlns:a16="http://schemas.microsoft.com/office/drawing/2014/main" id="{E92499D1-1C36-3978-443A-02A3DC8EFB2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32DCA10D-F902-FA45-856C-903B0AD64987}"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27</a:t>
            </a:fld>
            <a:endParaRPr lang="tr-TR" altLang="tr-TR" sz="1800">
              <a:solidFill>
                <a:srgbClr val="FFFFFF"/>
              </a:solidFill>
              <a:latin typeface="Georgia" panose="02040502050405020303" pitchFamily="18" charset="0"/>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İçerik Yer Tutucusu">
            <a:extLst>
              <a:ext uri="{FF2B5EF4-FFF2-40B4-BE49-F238E27FC236}">
                <a16:creationId xmlns:a16="http://schemas.microsoft.com/office/drawing/2014/main" id="{E2AB1C6F-004E-B865-1D16-18AB3AA0338E}"/>
              </a:ext>
            </a:extLst>
          </p:cNvPr>
          <p:cNvSpPr>
            <a:spLocks noGrp="1"/>
          </p:cNvSpPr>
          <p:nvPr>
            <p:ph idx="1"/>
          </p:nvPr>
        </p:nvSpPr>
        <p:spPr>
          <a:xfrm>
            <a:off x="1108075" y="1268413"/>
            <a:ext cx="7200900" cy="3125787"/>
          </a:xfrm>
        </p:spPr>
        <p:txBody>
          <a:bodyPr rtlCol="0">
            <a:normAutofit lnSpcReduction="10000"/>
          </a:bodyPr>
          <a:lstStyle/>
          <a:p>
            <a:pPr eaLnBrk="1" fontAlgn="auto" hangingPunct="1">
              <a:spcAft>
                <a:spcPts val="0"/>
              </a:spcAft>
              <a:buFont typeface="Georgia" panose="02040502050405020303" pitchFamily="18" charset="0"/>
              <a:buNone/>
              <a:defRPr/>
            </a:pPr>
            <a:endParaRPr lang="tr-TR" altLang="tr-TR" sz="4400" b="1">
              <a:solidFill>
                <a:schemeClr val="tx1">
                  <a:lumMod val="65000"/>
                  <a:lumOff val="35000"/>
                </a:schemeClr>
              </a:solidFill>
              <a:latin typeface="Calibri" panose="020F0502020204030204" pitchFamily="34" charset="0"/>
              <a:cs typeface="Calibri" panose="020F0502020204030204" pitchFamily="34" charset="0"/>
            </a:endParaRPr>
          </a:p>
          <a:p>
            <a:pPr algn="ctr" eaLnBrk="1" fontAlgn="auto" hangingPunct="1">
              <a:spcAft>
                <a:spcPts val="0"/>
              </a:spcAft>
              <a:buFont typeface="Georgia" panose="02040502050405020303" pitchFamily="18" charset="0"/>
              <a:buNone/>
              <a:defRPr/>
            </a:pPr>
            <a:r>
              <a:rPr lang="tr-TR" altLang="tr-TR" sz="4400" b="1">
                <a:solidFill>
                  <a:schemeClr val="tx1">
                    <a:lumMod val="65000"/>
                    <a:lumOff val="35000"/>
                  </a:schemeClr>
                </a:solidFill>
                <a:latin typeface="Calibri" panose="020F0502020204030204" pitchFamily="34" charset="0"/>
                <a:cs typeface="Calibri" panose="020F0502020204030204" pitchFamily="34" charset="0"/>
              </a:rPr>
              <a:t>Derslerde Başarılı Olma </a:t>
            </a:r>
          </a:p>
          <a:p>
            <a:pPr algn="ctr" eaLnBrk="1" fontAlgn="auto" hangingPunct="1">
              <a:spcAft>
                <a:spcPts val="0"/>
              </a:spcAft>
              <a:buFont typeface="Georgia" panose="02040502050405020303" pitchFamily="18" charset="0"/>
              <a:buNone/>
              <a:defRPr/>
            </a:pPr>
            <a:r>
              <a:rPr lang="tr-TR" altLang="tr-TR" sz="4400" b="1">
                <a:solidFill>
                  <a:schemeClr val="tx1">
                    <a:lumMod val="65000"/>
                    <a:lumOff val="35000"/>
                  </a:schemeClr>
                </a:solidFill>
                <a:latin typeface="Calibri" panose="020F0502020204030204" pitchFamily="34" charset="0"/>
                <a:cs typeface="Calibri" panose="020F0502020204030204" pitchFamily="34" charset="0"/>
              </a:rPr>
              <a:t>ve </a:t>
            </a:r>
          </a:p>
          <a:p>
            <a:pPr algn="ctr" eaLnBrk="1" fontAlgn="auto" hangingPunct="1">
              <a:spcAft>
                <a:spcPts val="0"/>
              </a:spcAft>
              <a:buFont typeface="Georgia" panose="02040502050405020303" pitchFamily="18" charset="0"/>
              <a:buNone/>
              <a:defRPr/>
            </a:pPr>
            <a:r>
              <a:rPr lang="tr-TR" altLang="tr-TR" sz="4400" b="1">
                <a:solidFill>
                  <a:schemeClr val="tx1">
                    <a:lumMod val="65000"/>
                    <a:lumOff val="35000"/>
                  </a:schemeClr>
                </a:solidFill>
                <a:latin typeface="Calibri" panose="020F0502020204030204" pitchFamily="34" charset="0"/>
                <a:cs typeface="Calibri" panose="020F0502020204030204" pitchFamily="34" charset="0"/>
              </a:rPr>
              <a:t>Not Değerlendirme Sistemi</a:t>
            </a:r>
            <a:endParaRPr lang="tr-TR" altLang="tr-TR" sz="4400">
              <a:solidFill>
                <a:schemeClr val="tx1">
                  <a:lumMod val="65000"/>
                  <a:lumOff val="35000"/>
                </a:schemeClr>
              </a:solidFill>
              <a:latin typeface="Calibri" panose="020F0502020204030204" pitchFamily="34" charset="0"/>
              <a:cs typeface="Calibri" panose="020F0502020204030204" pitchFamily="34" charset="0"/>
            </a:endParaRPr>
          </a:p>
        </p:txBody>
      </p:sp>
      <p:sp>
        <p:nvSpPr>
          <p:cNvPr id="29699" name="3 Slayt Numarası Yer Tutucusu">
            <a:extLst>
              <a:ext uri="{FF2B5EF4-FFF2-40B4-BE49-F238E27FC236}">
                <a16:creationId xmlns:a16="http://schemas.microsoft.com/office/drawing/2014/main" id="{43F1A8C5-41FD-11FB-716D-D63B6F32DD3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8A6E7508-1E3E-B548-B4C8-15D3189BAECE}"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28</a:t>
            </a:fld>
            <a:endParaRPr lang="tr-TR" altLang="tr-TR" sz="1800">
              <a:solidFill>
                <a:srgbClr val="FFFFFF"/>
              </a:solidFill>
              <a:latin typeface="Georgia" panose="02040502050405020303" pitchFamily="18" charset="0"/>
              <a:cs typeface="Arial" panose="020B0604020202020204" pitchFamily="34" charset="0"/>
            </a:endParaRPr>
          </a:p>
        </p:txBody>
      </p:sp>
      <p:pic>
        <p:nvPicPr>
          <p:cNvPr id="29700" name="Resim 1">
            <a:extLst>
              <a:ext uri="{FF2B5EF4-FFF2-40B4-BE49-F238E27FC236}">
                <a16:creationId xmlns:a16="http://schemas.microsoft.com/office/drawing/2014/main" id="{66D3AFA4-FE68-DFA6-6279-9F65C23AED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4670425"/>
            <a:ext cx="2447925"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Resim 1">
            <a:extLst>
              <a:ext uri="{FF2B5EF4-FFF2-40B4-BE49-F238E27FC236}">
                <a16:creationId xmlns:a16="http://schemas.microsoft.com/office/drawing/2014/main" id="{2B9EA128-F35A-0780-C268-1B6C443ECC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508000"/>
            <a:ext cx="2555875"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İçerik Yer Tutucusu 2">
            <a:extLst>
              <a:ext uri="{FF2B5EF4-FFF2-40B4-BE49-F238E27FC236}">
                <a16:creationId xmlns:a16="http://schemas.microsoft.com/office/drawing/2014/main" id="{B0ADEC4F-5A86-C9C7-E269-D593A3006993}"/>
              </a:ext>
            </a:extLst>
          </p:cNvPr>
          <p:cNvSpPr>
            <a:spLocks noGrp="1"/>
          </p:cNvSpPr>
          <p:nvPr>
            <p:ph idx="1"/>
          </p:nvPr>
        </p:nvSpPr>
        <p:spPr>
          <a:xfrm>
            <a:off x="755650" y="333375"/>
            <a:ext cx="7859713" cy="6024563"/>
          </a:xfrm>
        </p:spPr>
        <p:txBody>
          <a:bodyPr rtlCol="0">
            <a:noAutofit/>
          </a:bodyPr>
          <a:lstStyle/>
          <a:p>
            <a:pPr algn="just" eaLnBrk="1" fontAlgn="auto" hangingPunct="1">
              <a:spcAft>
                <a:spcPts val="0"/>
              </a:spcAft>
              <a:buFont typeface="Wingdings" pitchFamily="2" charset="2"/>
              <a:buChar char="Ø"/>
              <a:defRPr/>
            </a:pPr>
            <a:r>
              <a:rPr lang="tr-TR" altLang="tr-TR" sz="2800" dirty="0">
                <a:solidFill>
                  <a:schemeClr val="tx1"/>
                </a:solidFill>
                <a:latin typeface="Calibri" panose="020F0502020204030204" pitchFamily="34" charset="0"/>
                <a:cs typeface="Calibri" panose="020F0502020204030204" pitchFamily="34" charset="0"/>
              </a:rPr>
              <a:t>Sınavlar;</a:t>
            </a:r>
          </a:p>
          <a:p>
            <a:pPr lvl="1" algn="just" eaLnBrk="1" fontAlgn="auto" hangingPunct="1">
              <a:spcAft>
                <a:spcPts val="0"/>
              </a:spcAft>
              <a:buFontTx/>
              <a:buChar char="-"/>
              <a:defRPr/>
            </a:pPr>
            <a:r>
              <a:rPr lang="tr-TR" altLang="tr-TR" sz="2800" u="sng" dirty="0">
                <a:solidFill>
                  <a:schemeClr val="tx1"/>
                </a:solidFill>
                <a:latin typeface="Calibri" panose="020F0502020204030204" pitchFamily="34" charset="0"/>
                <a:cs typeface="Calibri" panose="020F0502020204030204" pitchFamily="34" charset="0"/>
              </a:rPr>
              <a:t>ara sınav (vize)</a:t>
            </a:r>
          </a:p>
          <a:p>
            <a:pPr lvl="1" algn="just" eaLnBrk="1" fontAlgn="auto" hangingPunct="1">
              <a:spcAft>
                <a:spcPts val="0"/>
              </a:spcAft>
              <a:buFontTx/>
              <a:buChar char="-"/>
              <a:defRPr/>
            </a:pPr>
            <a:r>
              <a:rPr lang="tr-TR" altLang="tr-TR" sz="2800" u="sng" dirty="0">
                <a:solidFill>
                  <a:schemeClr val="tx1"/>
                </a:solidFill>
                <a:latin typeface="Calibri" panose="020F0502020204030204" pitchFamily="34" charset="0"/>
                <a:cs typeface="Calibri" panose="020F0502020204030204" pitchFamily="34" charset="0"/>
              </a:rPr>
              <a:t>yarıyıl sonu/yılsonu sınavı (final)</a:t>
            </a:r>
          </a:p>
          <a:p>
            <a:pPr lvl="1" algn="just" eaLnBrk="1" fontAlgn="auto" hangingPunct="1">
              <a:spcAft>
                <a:spcPts val="0"/>
              </a:spcAft>
              <a:buFontTx/>
              <a:buChar char="-"/>
              <a:defRPr/>
            </a:pPr>
            <a:r>
              <a:rPr lang="tr-TR" altLang="tr-TR" sz="2800" u="sng" dirty="0">
                <a:solidFill>
                  <a:schemeClr val="tx1"/>
                </a:solidFill>
                <a:latin typeface="Calibri" panose="020F0502020204030204" pitchFamily="34" charset="0"/>
                <a:cs typeface="Calibri" panose="020F0502020204030204" pitchFamily="34" charset="0"/>
              </a:rPr>
              <a:t>bütünleme sınavı</a:t>
            </a:r>
          </a:p>
          <a:p>
            <a:pPr lvl="1" algn="just" eaLnBrk="1" fontAlgn="auto" hangingPunct="1">
              <a:spcAft>
                <a:spcPts val="0"/>
              </a:spcAft>
              <a:buFontTx/>
              <a:buChar char="-"/>
              <a:defRPr/>
            </a:pPr>
            <a:r>
              <a:rPr lang="tr-TR" altLang="tr-TR" sz="2800" u="sng" dirty="0">
                <a:solidFill>
                  <a:schemeClr val="tx1"/>
                </a:solidFill>
                <a:latin typeface="Calibri" panose="020F0502020204030204" pitchFamily="34" charset="0"/>
                <a:cs typeface="Calibri" panose="020F0502020204030204" pitchFamily="34" charset="0"/>
              </a:rPr>
              <a:t>mazeret sınav</a:t>
            </a:r>
          </a:p>
          <a:p>
            <a:pPr lvl="1" algn="just" eaLnBrk="1" fontAlgn="auto" hangingPunct="1">
              <a:spcAft>
                <a:spcPts val="0"/>
              </a:spcAft>
              <a:buFontTx/>
              <a:buChar char="-"/>
              <a:defRPr/>
            </a:pPr>
            <a:r>
              <a:rPr lang="tr-TR" altLang="tr-TR" sz="2800" u="sng" dirty="0">
                <a:solidFill>
                  <a:schemeClr val="tx1"/>
                </a:solidFill>
                <a:latin typeface="Calibri" panose="020F0502020204030204" pitchFamily="34" charset="0"/>
                <a:cs typeface="Calibri" panose="020F0502020204030204" pitchFamily="34" charset="0"/>
              </a:rPr>
              <a:t>tek ders sınavı</a:t>
            </a:r>
            <a:r>
              <a:rPr lang="tr-TR" altLang="tr-TR" sz="2800" dirty="0">
                <a:solidFill>
                  <a:schemeClr val="tx1"/>
                </a:solidFill>
                <a:latin typeface="Calibri" panose="020F0502020204030204" pitchFamily="34" charset="0"/>
                <a:cs typeface="Calibri" panose="020F0502020204030204" pitchFamily="34" charset="0"/>
              </a:rPr>
              <a:t> olmak üzere beş türdür. </a:t>
            </a:r>
            <a:endParaRPr lang="tr-TR" altLang="tr-TR" sz="2800" dirty="0">
              <a:solidFill>
                <a:schemeClr val="tx1">
                  <a:lumMod val="65000"/>
                  <a:lumOff val="35000"/>
                </a:schemeClr>
              </a:solidFill>
              <a:latin typeface="Calibri" panose="020F0502020204030204" pitchFamily="34" charset="0"/>
              <a:cs typeface="Calibri" panose="020F0502020204030204" pitchFamily="34" charset="0"/>
            </a:endParaRPr>
          </a:p>
          <a:p>
            <a:pPr marL="0" indent="0" algn="just" eaLnBrk="1" fontAlgn="auto" hangingPunct="1">
              <a:spcAft>
                <a:spcPts val="0"/>
              </a:spcAft>
              <a:buFont typeface="Arial" panose="020B0604020202020204" pitchFamily="34" charset="0"/>
              <a:buNone/>
              <a:defRPr/>
            </a:pPr>
            <a:r>
              <a:rPr lang="tr-TR" altLang="tr-TR" sz="2800" dirty="0">
                <a:solidFill>
                  <a:srgbClr val="FF0000"/>
                </a:solidFill>
                <a:latin typeface="Calibri" panose="020F0502020204030204" pitchFamily="34" charset="0"/>
                <a:cs typeface="Calibri" panose="020F0502020204030204" pitchFamily="34" charset="0"/>
              </a:rPr>
              <a:t>A)ARA SINAV (VİZE): </a:t>
            </a:r>
            <a:r>
              <a:rPr lang="tr-TR" altLang="tr-TR" sz="2800" dirty="0">
                <a:solidFill>
                  <a:schemeClr val="tx1"/>
                </a:solidFill>
                <a:latin typeface="Calibri" panose="020F0502020204030204" pitchFamily="34" charset="0"/>
                <a:cs typeface="Calibri" panose="020F0502020204030204" pitchFamily="34" charset="0"/>
              </a:rPr>
              <a:t>Her yarıyıl/yıl açılan derslerle ilgili olarak en az bir ara sınav yapılır. Ara sınavın yazılı olarak yapılması esastır.</a:t>
            </a:r>
          </a:p>
          <a:p>
            <a:pPr algn="just" eaLnBrk="1" fontAlgn="auto" hangingPunct="1">
              <a:spcAft>
                <a:spcPts val="0"/>
              </a:spcAft>
              <a:buFont typeface="Franklin Gothic Book" panose="020B0503020102020204" pitchFamily="34" charset="0"/>
              <a:buNone/>
              <a:defRPr/>
            </a:pPr>
            <a:r>
              <a:rPr lang="tr-TR" altLang="tr-TR" sz="2800" dirty="0">
                <a:solidFill>
                  <a:schemeClr val="tx1"/>
                </a:solidFill>
                <a:latin typeface="Calibri" panose="020F0502020204030204" pitchFamily="34" charset="0"/>
                <a:cs typeface="Calibri" panose="020F0502020204030204" pitchFamily="34" charset="0"/>
              </a:rPr>
              <a:t>	Ara sınavın ders notuna katkısı aksi öngörülmedikçe </a:t>
            </a:r>
            <a:r>
              <a:rPr lang="tr-TR" altLang="tr-TR" sz="2800" dirty="0">
                <a:solidFill>
                  <a:srgbClr val="FF0000"/>
                </a:solidFill>
                <a:latin typeface="Calibri" panose="020F0502020204030204" pitchFamily="34" charset="0"/>
                <a:cs typeface="Calibri" panose="020F0502020204030204" pitchFamily="34" charset="0"/>
              </a:rPr>
              <a:t>%40’tır. </a:t>
            </a:r>
          </a:p>
        </p:txBody>
      </p:sp>
      <p:sp>
        <p:nvSpPr>
          <p:cNvPr id="30723" name="Slayt Numarası Yer Tutucusu 3">
            <a:extLst>
              <a:ext uri="{FF2B5EF4-FFF2-40B4-BE49-F238E27FC236}">
                <a16:creationId xmlns:a16="http://schemas.microsoft.com/office/drawing/2014/main" id="{7556464A-8716-5704-0F4F-9BFABFF926E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54E85789-64BC-5C4E-9589-83E6238A2FE9}" type="slidenum">
              <a:rPr lang="tr-TR" altLang="tr-TR" sz="10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29</a:t>
            </a:fld>
            <a:endParaRPr lang="tr-TR" altLang="tr-TR" sz="1000">
              <a:solidFill>
                <a:srgbClr val="FFFFFF"/>
              </a:solidFill>
              <a:latin typeface="Georgia" panose="02040502050405020303" pitchFamily="18" charset="0"/>
              <a:cs typeface="Arial" panose="020B0604020202020204" pitchFamily="34" charset="0"/>
            </a:endParaRPr>
          </a:p>
        </p:txBody>
      </p:sp>
      <p:pic>
        <p:nvPicPr>
          <p:cNvPr id="30724" name="Resim 1">
            <a:extLst>
              <a:ext uri="{FF2B5EF4-FFF2-40B4-BE49-F238E27FC236}">
                <a16:creationId xmlns:a16="http://schemas.microsoft.com/office/drawing/2014/main" id="{52E26C0A-1DD9-1470-5AF3-CF725990DD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62713" y="333375"/>
            <a:ext cx="2430462"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Başlık 4">
            <a:extLst>
              <a:ext uri="{FF2B5EF4-FFF2-40B4-BE49-F238E27FC236}">
                <a16:creationId xmlns:a16="http://schemas.microsoft.com/office/drawing/2014/main" id="{9A04CA48-C477-8422-3B2C-057D282E5FEE}"/>
              </a:ext>
            </a:extLst>
          </p:cNvPr>
          <p:cNvSpPr>
            <a:spLocks noGrp="1"/>
          </p:cNvSpPr>
          <p:nvPr>
            <p:ph type="title"/>
          </p:nvPr>
        </p:nvSpPr>
        <p:spPr>
          <a:xfrm>
            <a:off x="1042988" y="536575"/>
            <a:ext cx="7200900" cy="5838825"/>
          </a:xfrm>
        </p:spPr>
        <p:txBody>
          <a:bodyPr>
            <a:normAutofit fontScale="90000"/>
          </a:bodyPr>
          <a:lstStyle/>
          <a:p>
            <a:pPr algn="just" eaLnBrk="1" fontAlgn="auto" hangingPunct="1">
              <a:spcAft>
                <a:spcPts val="0"/>
              </a:spcAft>
              <a:defRPr/>
            </a:pPr>
            <a:r>
              <a:rPr lang="tr-TR" altLang="tr-TR" sz="3600" dirty="0">
                <a:solidFill>
                  <a:srgbClr val="FF0000"/>
                </a:solidFill>
                <a:latin typeface="Calibri" panose="020F0502020204030204" pitchFamily="34" charset="0"/>
                <a:cs typeface="Calibri" panose="020F0502020204030204" pitchFamily="34" charset="0"/>
              </a:rPr>
              <a:t>b) Yarıyıl sonu/yılsonu sınavı (FİNAL):</a:t>
            </a:r>
            <a:br>
              <a:rPr lang="tr-TR" altLang="tr-TR" sz="3600" dirty="0">
                <a:solidFill>
                  <a:schemeClr val="tx1"/>
                </a:solidFill>
                <a:latin typeface="Calibri" panose="020F0502020204030204" pitchFamily="34" charset="0"/>
                <a:cs typeface="Calibri" panose="020F0502020204030204" pitchFamily="34" charset="0"/>
              </a:rPr>
            </a:br>
            <a:br>
              <a:rPr lang="tr-TR" altLang="tr-TR" sz="3600" dirty="0">
                <a:solidFill>
                  <a:schemeClr val="tx1"/>
                </a:solidFill>
                <a:latin typeface="Calibri" panose="020F0502020204030204" pitchFamily="34" charset="0"/>
                <a:cs typeface="Calibri" panose="020F0502020204030204" pitchFamily="34" charset="0"/>
              </a:rPr>
            </a:br>
            <a:r>
              <a:rPr lang="tr-TR" altLang="tr-TR" sz="3600" dirty="0">
                <a:solidFill>
                  <a:schemeClr val="tx1"/>
                </a:solidFill>
                <a:latin typeface="Calibri" panose="020F0502020204030204" pitchFamily="34" charset="0"/>
                <a:cs typeface="Calibri" panose="020F0502020204030204" pitchFamily="34" charset="0"/>
              </a:rPr>
              <a:t>Her yarıyıl/yıl açılan derslerle ilgili olarak </a:t>
            </a:r>
            <a:r>
              <a:rPr lang="tr-TR" altLang="tr-TR" sz="3600" b="1" dirty="0">
                <a:solidFill>
                  <a:schemeClr val="tx1"/>
                </a:solidFill>
                <a:latin typeface="Calibri" panose="020F0502020204030204" pitchFamily="34" charset="0"/>
                <a:cs typeface="Calibri" panose="020F0502020204030204" pitchFamily="34" charset="0"/>
              </a:rPr>
              <a:t>bir yarıyıl sonu/yılsonu sınavı </a:t>
            </a:r>
            <a:r>
              <a:rPr lang="tr-TR" altLang="tr-TR" sz="3600" dirty="0">
                <a:solidFill>
                  <a:schemeClr val="tx1"/>
                </a:solidFill>
                <a:latin typeface="Calibri" panose="020F0502020204030204" pitchFamily="34" charset="0"/>
                <a:cs typeface="Calibri" panose="020F0502020204030204" pitchFamily="34" charset="0"/>
              </a:rPr>
              <a:t>yapılır. yarıyıl sonu/yılsonu sınavının </a:t>
            </a:r>
            <a:r>
              <a:rPr lang="tr-TR" altLang="tr-TR" sz="3600" b="1" dirty="0">
                <a:solidFill>
                  <a:schemeClr val="tx1"/>
                </a:solidFill>
                <a:latin typeface="Calibri" panose="020F0502020204030204" pitchFamily="34" charset="0"/>
                <a:cs typeface="Calibri" panose="020F0502020204030204" pitchFamily="34" charset="0"/>
              </a:rPr>
              <a:t>yazılı</a:t>
            </a:r>
            <a:r>
              <a:rPr lang="tr-TR" altLang="tr-TR" sz="3600" dirty="0">
                <a:solidFill>
                  <a:schemeClr val="tx1"/>
                </a:solidFill>
                <a:latin typeface="Calibri" panose="020F0502020204030204" pitchFamily="34" charset="0"/>
                <a:cs typeface="Calibri" panose="020F0502020204030204" pitchFamily="34" charset="0"/>
              </a:rPr>
              <a:t> olarak yapılması esastır.</a:t>
            </a:r>
            <a:br>
              <a:rPr lang="tr-TR" altLang="tr-TR" sz="3600" dirty="0">
                <a:solidFill>
                  <a:schemeClr val="tx1"/>
                </a:solidFill>
                <a:latin typeface="Calibri" panose="020F0502020204030204" pitchFamily="34" charset="0"/>
                <a:cs typeface="Calibri" panose="020F0502020204030204" pitchFamily="34" charset="0"/>
              </a:rPr>
            </a:br>
            <a:r>
              <a:rPr lang="tr-TR" altLang="tr-TR" sz="3600" dirty="0">
                <a:solidFill>
                  <a:schemeClr val="tx1"/>
                </a:solidFill>
                <a:latin typeface="Calibri" panose="020F0502020204030204" pitchFamily="34" charset="0"/>
                <a:cs typeface="Calibri" panose="020F0502020204030204" pitchFamily="34" charset="0"/>
              </a:rPr>
              <a:t>yarıyıl sonu/yılsonu sınavının ders notuna katkısı aksi öngörülmedikçe </a:t>
            </a:r>
            <a:r>
              <a:rPr lang="tr-TR" altLang="tr-TR" sz="3600" b="1" dirty="0">
                <a:solidFill>
                  <a:srgbClr val="FF0000"/>
                </a:solidFill>
                <a:latin typeface="Calibri" panose="020F0502020204030204" pitchFamily="34" charset="0"/>
                <a:cs typeface="Calibri" panose="020F0502020204030204" pitchFamily="34" charset="0"/>
              </a:rPr>
              <a:t>%60’</a:t>
            </a:r>
            <a:r>
              <a:rPr lang="tr-TR" altLang="tr-TR" sz="3600" dirty="0">
                <a:solidFill>
                  <a:srgbClr val="FF0000"/>
                </a:solidFill>
                <a:latin typeface="Calibri" panose="020F0502020204030204" pitchFamily="34" charset="0"/>
                <a:cs typeface="Calibri" panose="020F0502020204030204" pitchFamily="34" charset="0"/>
              </a:rPr>
              <a:t>tır</a:t>
            </a:r>
            <a:r>
              <a:rPr lang="tr-TR" altLang="tr-TR" sz="3600" dirty="0">
                <a:solidFill>
                  <a:schemeClr val="tx1"/>
                </a:solidFill>
                <a:latin typeface="Calibri" panose="020F0502020204030204" pitchFamily="34" charset="0"/>
                <a:cs typeface="Calibri" panose="020F0502020204030204" pitchFamily="34" charset="0"/>
              </a:rPr>
              <a:t>. </a:t>
            </a:r>
            <a:br>
              <a:rPr lang="tr-TR" altLang="tr-TR" sz="3600" dirty="0">
                <a:solidFill>
                  <a:schemeClr val="tx1"/>
                </a:solidFill>
                <a:latin typeface="Calibri" panose="020F0502020204030204" pitchFamily="34" charset="0"/>
                <a:cs typeface="Calibri" panose="020F0502020204030204" pitchFamily="34" charset="0"/>
              </a:rPr>
            </a:br>
            <a:endParaRPr lang="tr-TR" altLang="tr-TR" sz="3600" dirty="0">
              <a:solidFill>
                <a:schemeClr val="tx1"/>
              </a:solidFill>
            </a:endParaRPr>
          </a:p>
        </p:txBody>
      </p:sp>
      <p:sp>
        <p:nvSpPr>
          <p:cNvPr id="31747" name="Slayt Numarası Yer Tutucusu 3">
            <a:extLst>
              <a:ext uri="{FF2B5EF4-FFF2-40B4-BE49-F238E27FC236}">
                <a16:creationId xmlns:a16="http://schemas.microsoft.com/office/drawing/2014/main" id="{40B3BB9F-9501-97C9-B9B8-6C826D887AF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D1CCD7ED-41FC-444C-8FF4-645FCA4079F4}"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30</a:t>
            </a:fld>
            <a:endParaRPr lang="tr-TR" altLang="tr-TR" sz="100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İçerik Yer Tutucusu 2">
            <a:extLst>
              <a:ext uri="{FF2B5EF4-FFF2-40B4-BE49-F238E27FC236}">
                <a16:creationId xmlns:a16="http://schemas.microsoft.com/office/drawing/2014/main" id="{C48E53AE-62DC-21FD-A768-96ED23623817}"/>
              </a:ext>
            </a:extLst>
          </p:cNvPr>
          <p:cNvSpPr>
            <a:spLocks noGrp="1"/>
          </p:cNvSpPr>
          <p:nvPr>
            <p:ph idx="1"/>
          </p:nvPr>
        </p:nvSpPr>
        <p:spPr>
          <a:xfrm>
            <a:off x="900113" y="260350"/>
            <a:ext cx="7775575" cy="6121400"/>
          </a:xfrm>
        </p:spPr>
        <p:txBody>
          <a:bodyPr rtlCol="0">
            <a:normAutofit lnSpcReduction="10000"/>
          </a:bodyPr>
          <a:lstStyle/>
          <a:p>
            <a:pPr marL="0" indent="0" algn="just" eaLnBrk="1" fontAlgn="auto" hangingPunct="1">
              <a:spcAft>
                <a:spcPts val="0"/>
              </a:spcAft>
              <a:buFont typeface="Arial" panose="020B0604020202020204" pitchFamily="34" charset="0"/>
              <a:buNone/>
              <a:defRPr/>
            </a:pPr>
            <a:r>
              <a:rPr lang="tr-TR" altLang="tr-TR" sz="2800" dirty="0">
                <a:solidFill>
                  <a:srgbClr val="FF0000"/>
                </a:solidFill>
                <a:latin typeface="Calibri" panose="020F0502020204030204" pitchFamily="34" charset="0"/>
                <a:cs typeface="Calibri" panose="020F0502020204030204" pitchFamily="34" charset="0"/>
              </a:rPr>
              <a:t>C) BÜTÜNLEME SINAVI: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Her yarıyıl/yıl açılan derslerle ilgili olarak bir bütünleme sınavı yapılır.  Bütünleme sınavı, yarıyıl sonu/yılsonu sınavı yerine geçer ve bu sınavda alınan not, son not olarak kabul edilir.</a:t>
            </a:r>
          </a:p>
          <a:p>
            <a:pPr algn="just" eaLnBrk="1" fontAlgn="auto" hangingPunct="1">
              <a:spcAft>
                <a:spcPts val="0"/>
              </a:spcAft>
              <a:buFont typeface="Franklin Gothic Book" panose="020B0503020102020204" pitchFamily="34" charset="0"/>
              <a:buNone/>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 Güz yarıyılında, yarıyıllık olarak açılan derslerin bütünleme sınavı </a:t>
            </a:r>
            <a:r>
              <a:rPr lang="tr-TR" altLang="tr-TR" sz="2800" u="sng" dirty="0">
                <a:solidFill>
                  <a:schemeClr val="tx1">
                    <a:lumMod val="65000"/>
                    <a:lumOff val="35000"/>
                  </a:schemeClr>
                </a:solidFill>
                <a:latin typeface="Calibri" panose="020F0502020204030204" pitchFamily="34" charset="0"/>
                <a:cs typeface="Calibri" panose="020F0502020204030204" pitchFamily="34" charset="0"/>
              </a:rPr>
              <a:t>yarıyıl sonunda</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diğer tüm derslerin bütünleme sınavı ise </a:t>
            </a:r>
            <a:r>
              <a:rPr lang="tr-TR" altLang="tr-TR" sz="2800" u="sng" dirty="0">
                <a:solidFill>
                  <a:schemeClr val="tx1">
                    <a:lumMod val="65000"/>
                    <a:lumOff val="35000"/>
                  </a:schemeClr>
                </a:solidFill>
                <a:latin typeface="Calibri" panose="020F0502020204030204" pitchFamily="34" charset="0"/>
                <a:cs typeface="Calibri" panose="020F0502020204030204" pitchFamily="34" charset="0"/>
              </a:rPr>
              <a:t>yılsonunda,</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akademik takvimde belirtilen tarihlerde yapılır.</a:t>
            </a:r>
          </a:p>
          <a:p>
            <a:pPr algn="just" eaLnBrk="1" fontAlgn="auto" hangingPunct="1">
              <a:spcAft>
                <a:spcPts val="0"/>
              </a:spcAft>
              <a:buFont typeface="Franklin Gothic Book" panose="020B0503020102020204" pitchFamily="34" charset="0"/>
              <a:buNone/>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Bütünleme sınavına; yarıyıl sonu/yılsonu </a:t>
            </a:r>
            <a:r>
              <a:rPr lang="tr-TR" altLang="tr-TR" sz="2800" dirty="0">
                <a:solidFill>
                  <a:srgbClr val="0070C0"/>
                </a:solidFill>
                <a:latin typeface="Calibri" panose="020F0502020204030204" pitchFamily="34" charset="0"/>
                <a:cs typeface="Calibri" panose="020F0502020204030204" pitchFamily="34" charset="0"/>
              </a:rPr>
              <a:t>sınavına girmeyen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ya da </a:t>
            </a:r>
            <a:r>
              <a:rPr lang="tr-TR" altLang="tr-TR" sz="2800" dirty="0">
                <a:solidFill>
                  <a:srgbClr val="0070C0"/>
                </a:solidFill>
                <a:latin typeface="Calibri" panose="020F0502020204030204" pitchFamily="34" charset="0"/>
                <a:cs typeface="Calibri" panose="020F0502020204030204" pitchFamily="34" charset="0"/>
              </a:rPr>
              <a:t>giremeyen</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öğrenciler veya yarıyıl sonu/yılsonu sınavında </a:t>
            </a:r>
            <a:r>
              <a:rPr lang="tr-TR" altLang="tr-TR" sz="2800" dirty="0">
                <a:solidFill>
                  <a:srgbClr val="0070C0"/>
                </a:solidFill>
                <a:latin typeface="Calibri" panose="020F0502020204030204" pitchFamily="34" charset="0"/>
                <a:cs typeface="Calibri" panose="020F0502020204030204" pitchFamily="34" charset="0"/>
              </a:rPr>
              <a:t>başarısız olan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öğrenciler girebilir.</a:t>
            </a:r>
          </a:p>
        </p:txBody>
      </p:sp>
      <p:sp>
        <p:nvSpPr>
          <p:cNvPr id="32771" name="Slayt Numarası Yer Tutucusu 3">
            <a:extLst>
              <a:ext uri="{FF2B5EF4-FFF2-40B4-BE49-F238E27FC236}">
                <a16:creationId xmlns:a16="http://schemas.microsoft.com/office/drawing/2014/main" id="{1B038507-63DA-4B17-F3DD-8A8A6E64AF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48398DE7-72BB-E249-99E6-11CBF1F3CBF2}" type="slidenum">
              <a:rPr lang="tr-TR" altLang="tr-TR" sz="1000" smtClean="0">
                <a:solidFill>
                  <a:srgbClr val="1A2E40"/>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31</a:t>
            </a:fld>
            <a:endParaRPr lang="tr-TR" altLang="tr-TR" sz="1000">
              <a:solidFill>
                <a:srgbClr val="1A2E40"/>
              </a:solidFill>
              <a:latin typeface="Arial" panose="020B0604020202020204" pitchFamily="34" charset="0"/>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İçerik Yer Tutucusu 2">
            <a:extLst>
              <a:ext uri="{FF2B5EF4-FFF2-40B4-BE49-F238E27FC236}">
                <a16:creationId xmlns:a16="http://schemas.microsoft.com/office/drawing/2014/main" id="{B0BA7FBA-FA44-E45F-2458-DA2FCC345374}"/>
              </a:ext>
            </a:extLst>
          </p:cNvPr>
          <p:cNvSpPr>
            <a:spLocks noGrp="1"/>
          </p:cNvSpPr>
          <p:nvPr>
            <p:ph idx="1"/>
          </p:nvPr>
        </p:nvSpPr>
        <p:spPr>
          <a:xfrm>
            <a:off x="899592" y="477031"/>
            <a:ext cx="7740476" cy="5903937"/>
          </a:xfrm>
        </p:spPr>
        <p:txBody>
          <a:bodyPr rtlCol="0">
            <a:normAutofit fontScale="92500" lnSpcReduction="10000"/>
          </a:bodyPr>
          <a:lstStyle/>
          <a:p>
            <a:pPr marL="0" indent="0" algn="just" eaLnBrk="1" fontAlgn="auto" hangingPunct="1">
              <a:spcAft>
                <a:spcPts val="0"/>
              </a:spcAft>
              <a:buFont typeface="Arial" panose="020B0604020202020204" pitchFamily="34" charset="0"/>
              <a:buNone/>
              <a:defRPr/>
            </a:pPr>
            <a:r>
              <a:rPr lang="tr-TR" altLang="tr-TR" sz="2800" dirty="0">
                <a:solidFill>
                  <a:srgbClr val="FF0000"/>
                </a:solidFill>
                <a:latin typeface="Calibri" panose="020F0502020204030204" pitchFamily="34" charset="0"/>
                <a:cs typeface="Calibri" panose="020F0502020204030204" pitchFamily="34" charset="0"/>
              </a:rPr>
              <a:t>Ç) MAZERET SINAVI: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Fakülte Yönetim Kurulunun kabul edeceği </a:t>
            </a:r>
            <a:r>
              <a:rPr lang="tr-TR" altLang="tr-TR" sz="2800" u="sng" dirty="0">
                <a:solidFill>
                  <a:schemeClr val="tx1">
                    <a:lumMod val="65000"/>
                    <a:lumOff val="35000"/>
                  </a:schemeClr>
                </a:solidFill>
                <a:latin typeface="Calibri" panose="020F0502020204030204" pitchFamily="34" charset="0"/>
                <a:cs typeface="Calibri" panose="020F0502020204030204" pitchFamily="34" charset="0"/>
              </a:rPr>
              <a:t>haklı ve geçerli nedenleri</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kapsamında </a:t>
            </a:r>
            <a:r>
              <a:rPr lang="tr-TR" altLang="tr-TR" sz="2800" u="sng" dirty="0">
                <a:solidFill>
                  <a:schemeClr val="tx1">
                    <a:lumMod val="65000"/>
                    <a:lumOff val="35000"/>
                  </a:schemeClr>
                </a:solidFill>
                <a:latin typeface="Calibri" panose="020F0502020204030204" pitchFamily="34" charset="0"/>
                <a:cs typeface="Calibri" panose="020F0502020204030204" pitchFamily="34" charset="0"/>
              </a:rPr>
              <a:t>geçerli raporu</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olan öğrencilere </a:t>
            </a:r>
            <a:r>
              <a:rPr lang="tr-TR" altLang="tr-TR" sz="2800" u="sng" dirty="0">
                <a:solidFill>
                  <a:srgbClr val="0070C0"/>
                </a:solidFill>
                <a:latin typeface="Calibri" panose="020F0502020204030204" pitchFamily="34" charset="0"/>
                <a:cs typeface="Calibri" panose="020F0502020204030204" pitchFamily="34" charset="0"/>
              </a:rPr>
              <a:t>yalnızca ara sınavlar</a:t>
            </a:r>
            <a:r>
              <a:rPr lang="tr-TR" altLang="tr-TR" sz="2800" dirty="0">
                <a:solidFill>
                  <a:srgbClr val="0070C0"/>
                </a:solidFill>
                <a:latin typeface="Calibri" panose="020F0502020204030204" pitchFamily="34" charset="0"/>
                <a:cs typeface="Calibri" panose="020F0502020204030204" pitchFamily="34" charset="0"/>
              </a:rPr>
              <a:t>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için mazeret sınavı hakkı verilir. Mazeret sınavı ara sınav yerine geçer.</a:t>
            </a:r>
          </a:p>
          <a:p>
            <a:pPr algn="just" eaLnBrk="1" fontAlgn="auto" hangingPunct="1">
              <a:spcAft>
                <a:spcPts val="0"/>
              </a:spcAft>
              <a:buFont typeface="Wingdings" pitchFamily="2" charset="2"/>
              <a:buChar char="Ø"/>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Mazeretli oldukları süre içinde yapılan sınavlara giren öğrencilerin sınavları, mazeretleri dikkate alınarak, Fakülte Yönetim Kurulunca geçersiz sayılabilir.  </a:t>
            </a:r>
          </a:p>
          <a:p>
            <a:pPr algn="just" eaLnBrk="1" fontAlgn="auto" hangingPunct="1">
              <a:spcAft>
                <a:spcPts val="0"/>
              </a:spcAft>
              <a:buFont typeface="Wingdings" pitchFamily="2" charset="2"/>
              <a:buChar char="Ø"/>
              <a:defRPr/>
            </a:pPr>
            <a:r>
              <a:rPr lang="tr-TR" altLang="tr-TR" sz="2800" b="1" dirty="0">
                <a:solidFill>
                  <a:schemeClr val="tx1">
                    <a:lumMod val="65000"/>
                    <a:lumOff val="35000"/>
                  </a:schemeClr>
                </a:solidFill>
                <a:latin typeface="Calibri" panose="020F0502020204030204" pitchFamily="34" charset="0"/>
                <a:cs typeface="Calibri" panose="020F0502020204030204" pitchFamily="34" charset="0"/>
              </a:rPr>
              <a:t>Mazeret sınavlarına giremeyen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öğrenciye ikinci bir mazeret sınav hakkı</a:t>
            </a:r>
            <a:r>
              <a:rPr lang="tr-TR" altLang="tr-TR" sz="2800" b="1" dirty="0">
                <a:solidFill>
                  <a:schemeClr val="tx1">
                    <a:lumMod val="65000"/>
                    <a:lumOff val="35000"/>
                  </a:schemeClr>
                </a:solidFill>
                <a:latin typeface="Calibri" panose="020F0502020204030204" pitchFamily="34" charset="0"/>
                <a:cs typeface="Calibri" panose="020F0502020204030204" pitchFamily="34" charset="0"/>
              </a:rPr>
              <a:t> verilmez. </a:t>
            </a:r>
          </a:p>
          <a:p>
            <a:pPr algn="just" eaLnBrk="1" fontAlgn="auto" hangingPunct="1">
              <a:spcAft>
                <a:spcPts val="0"/>
              </a:spcAft>
              <a:buFont typeface="Wingdings" pitchFamily="2" charset="2"/>
              <a:buChar char="Ø"/>
              <a:defRPr/>
            </a:pPr>
            <a:r>
              <a:rPr lang="tr-TR" altLang="tr-TR" sz="2800" dirty="0">
                <a:solidFill>
                  <a:srgbClr val="FF0000"/>
                </a:solidFill>
                <a:latin typeface="Calibri" panose="020F0502020204030204" pitchFamily="34" charset="0"/>
                <a:cs typeface="Calibri" panose="020F0502020204030204" pitchFamily="34" charset="0"/>
              </a:rPr>
              <a:t>D) TEK DERS SINAVI: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Mezuniyeti için devam koşulunu yerine getirerek başarısız olduğu tek dersi kalan öğrenci, bir defaya mahsus tek ders sınavına girebilir. </a:t>
            </a:r>
          </a:p>
          <a:p>
            <a:pPr algn="just" eaLnBrk="1" fontAlgn="auto" hangingPunct="1">
              <a:spcAft>
                <a:spcPts val="0"/>
              </a:spcAft>
              <a:buFont typeface="Wingdings" pitchFamily="2" charset="2"/>
              <a:buChar char="Ø"/>
              <a:defRPr/>
            </a:pPr>
            <a:endParaRPr lang="tr-TR" altLang="tr-TR" sz="2800"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3795" name="Slayt Numarası Yer Tutucusu 3">
            <a:extLst>
              <a:ext uri="{FF2B5EF4-FFF2-40B4-BE49-F238E27FC236}">
                <a16:creationId xmlns:a16="http://schemas.microsoft.com/office/drawing/2014/main" id="{6C94601E-B619-B793-B06A-2B9493CD8F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A28E326D-1ADC-1143-BF9C-A81369949D71}" type="slidenum">
              <a:rPr lang="tr-TR" altLang="tr-TR" sz="1400" smtClean="0">
                <a:solidFill>
                  <a:srgbClr val="1A2E40"/>
                </a:solidFill>
                <a:latin typeface="Calibri" panose="020F0502020204030204" pitchFamily="34" charset="0"/>
                <a:cs typeface="Arial" panose="020B0604020202020204" pitchFamily="34" charset="0"/>
              </a:rPr>
              <a:pPr fontAlgn="base">
                <a:lnSpc>
                  <a:spcPct val="100000"/>
                </a:lnSpc>
                <a:spcBef>
                  <a:spcPct val="0"/>
                </a:spcBef>
                <a:spcAft>
                  <a:spcPct val="0"/>
                </a:spcAft>
                <a:buClrTx/>
                <a:buFontTx/>
                <a:buNone/>
              </a:pPr>
              <a:t>32</a:t>
            </a:fld>
            <a:endParaRPr lang="tr-TR" altLang="tr-TR" sz="3200" dirty="0">
              <a:solidFill>
                <a:srgbClr val="1A2E40"/>
              </a:solidFill>
              <a:latin typeface="Calibri" panose="020F050202020403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İçerik Yer Tutucusu 2">
            <a:extLst>
              <a:ext uri="{FF2B5EF4-FFF2-40B4-BE49-F238E27FC236}">
                <a16:creationId xmlns:a16="http://schemas.microsoft.com/office/drawing/2014/main" id="{C1BCC96B-AF11-7C26-14FE-B3627340D389}"/>
              </a:ext>
            </a:extLst>
          </p:cNvPr>
          <p:cNvSpPr>
            <a:spLocks noGrp="1"/>
          </p:cNvSpPr>
          <p:nvPr>
            <p:ph idx="1"/>
          </p:nvPr>
        </p:nvSpPr>
        <p:spPr>
          <a:xfrm>
            <a:off x="1028700" y="476250"/>
            <a:ext cx="7200900" cy="6192838"/>
          </a:xfrm>
        </p:spPr>
        <p:txBody>
          <a:bodyPr rtlCol="0">
            <a:normAutofit/>
          </a:bodyPr>
          <a:lstStyle/>
          <a:p>
            <a:pPr algn="just" eaLnBrk="1" fontAlgn="auto" hangingPunct="1">
              <a:spcAft>
                <a:spcPts val="0"/>
              </a:spcAft>
              <a:buFont typeface="Wingdings" pitchFamily="2" charset="2"/>
              <a:buChar char="Ø"/>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Sınav takvimi, sınavların başlangıç tarihinden </a:t>
            </a:r>
            <a:r>
              <a:rPr lang="tr-TR" altLang="tr-TR" sz="2800" b="1" u="sng" dirty="0">
                <a:solidFill>
                  <a:schemeClr val="tx1">
                    <a:lumMod val="65000"/>
                    <a:lumOff val="35000"/>
                  </a:schemeClr>
                </a:solidFill>
                <a:highlight>
                  <a:srgbClr val="FFFF00"/>
                </a:highlight>
                <a:latin typeface="Calibri" panose="020F0502020204030204" pitchFamily="34" charset="0"/>
                <a:cs typeface="Calibri" panose="020F0502020204030204" pitchFamily="34" charset="0"/>
              </a:rPr>
              <a:t>en geç bir hafta önce</a:t>
            </a:r>
            <a:r>
              <a:rPr lang="tr-TR" altLang="tr-TR" sz="2800" b="1" dirty="0">
                <a:solidFill>
                  <a:schemeClr val="tx1">
                    <a:lumMod val="65000"/>
                    <a:lumOff val="35000"/>
                  </a:schemeClr>
                </a:solidFill>
                <a:latin typeface="Calibri" panose="020F0502020204030204" pitchFamily="34" charset="0"/>
                <a:cs typeface="Calibri" panose="020F0502020204030204" pitchFamily="34" charset="0"/>
              </a:rPr>
              <a:t>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duyurulur. </a:t>
            </a:r>
          </a:p>
          <a:p>
            <a:pPr algn="just" eaLnBrk="1" fontAlgn="auto" hangingPunct="1">
              <a:spcAft>
                <a:spcPts val="0"/>
              </a:spcAft>
              <a:buFont typeface="Wingdings" pitchFamily="2" charset="2"/>
              <a:buChar char="Ø"/>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Final, bütünleme ve tek ders sınavları Hukuk Fakültesi Akademik Takviminde belirtilen tarihlerde yapılır.  Akademik takvime Fakülte internet sayfası üzerinden erişim sağlanabilir.</a:t>
            </a:r>
          </a:p>
          <a:p>
            <a:pPr algn="just" eaLnBrk="1" fontAlgn="auto" hangingPunct="1">
              <a:spcAft>
                <a:spcPts val="0"/>
              </a:spcAft>
              <a:buFont typeface="Wingdings" pitchFamily="2" charset="2"/>
              <a:buChar char="Ø"/>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Bir sınav veya ders değerlendirme sonucuna, </a:t>
            </a:r>
            <a:r>
              <a:rPr lang="tr-TR" altLang="tr-TR" sz="2800" u="sng" dirty="0">
                <a:solidFill>
                  <a:srgbClr val="FF0000"/>
                </a:solidFill>
                <a:latin typeface="Calibri" panose="020F0502020204030204" pitchFamily="34" charset="0"/>
                <a:cs typeface="Calibri" panose="020F0502020204030204" pitchFamily="34" charset="0"/>
              </a:rPr>
              <a:t>ilanı tarihinden itibaren beş iş günü</a:t>
            </a:r>
            <a:r>
              <a:rPr lang="tr-TR" altLang="tr-TR" sz="2800" dirty="0">
                <a:solidFill>
                  <a:srgbClr val="FF0000"/>
                </a:solidFill>
                <a:latin typeface="Calibri" panose="020F0502020204030204" pitchFamily="34" charset="0"/>
                <a:cs typeface="Calibri" panose="020F0502020204030204" pitchFamily="34" charset="0"/>
              </a:rPr>
              <a:t>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içinde ve </a:t>
            </a:r>
            <a:r>
              <a:rPr lang="tr-TR" altLang="tr-TR" sz="2800" u="sng" dirty="0">
                <a:solidFill>
                  <a:srgbClr val="FF0000"/>
                </a:solidFill>
                <a:latin typeface="Calibri" panose="020F0502020204030204" pitchFamily="34" charset="0"/>
                <a:cs typeface="Calibri" panose="020F0502020204030204" pitchFamily="34" charset="0"/>
              </a:rPr>
              <a:t>sadece maddi hata yönünden</a:t>
            </a:r>
            <a:r>
              <a:rPr lang="tr-TR" altLang="tr-TR" sz="2800" dirty="0">
                <a:solidFill>
                  <a:srgbClr val="FF0000"/>
                </a:solidFill>
                <a:latin typeface="Calibri" panose="020F0502020204030204" pitchFamily="34" charset="0"/>
                <a:cs typeface="Calibri" panose="020F0502020204030204" pitchFamily="34" charset="0"/>
              </a:rPr>
              <a:t>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itiraz edilebilir. </a:t>
            </a:r>
          </a:p>
        </p:txBody>
      </p:sp>
      <p:sp>
        <p:nvSpPr>
          <p:cNvPr id="34819" name="Slayt Numarası Yer Tutucusu 3">
            <a:extLst>
              <a:ext uri="{FF2B5EF4-FFF2-40B4-BE49-F238E27FC236}">
                <a16:creationId xmlns:a16="http://schemas.microsoft.com/office/drawing/2014/main" id="{41951AAD-F594-9F29-1DE0-E2777F18A88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854B8858-37CF-B04B-A5E1-A14A9F7FF096}" type="slidenum">
              <a:rPr lang="tr-TR" altLang="tr-TR" sz="1000" smtClean="0">
                <a:solidFill>
                  <a:srgbClr val="1A2E40"/>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33</a:t>
            </a:fld>
            <a:endParaRPr lang="tr-TR" altLang="tr-TR" sz="1000">
              <a:solidFill>
                <a:srgbClr val="1A2E40"/>
              </a:solidFill>
              <a:latin typeface="Arial" panose="020B0604020202020204" pitchFamily="34" charset="0"/>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Başlık 4">
            <a:extLst>
              <a:ext uri="{FF2B5EF4-FFF2-40B4-BE49-F238E27FC236}">
                <a16:creationId xmlns:a16="http://schemas.microsoft.com/office/drawing/2014/main" id="{2A3E083B-78A1-B833-21F5-15F8BD2F8E0D}"/>
              </a:ext>
            </a:extLst>
          </p:cNvPr>
          <p:cNvSpPr>
            <a:spLocks noGrp="1"/>
          </p:cNvSpPr>
          <p:nvPr>
            <p:ph type="title"/>
          </p:nvPr>
        </p:nvSpPr>
        <p:spPr>
          <a:xfrm>
            <a:off x="1028700" y="214313"/>
            <a:ext cx="7200900" cy="1485900"/>
          </a:xfrm>
        </p:spPr>
        <p:txBody>
          <a:bodyPr/>
          <a:lstStyle/>
          <a:p>
            <a:pPr eaLnBrk="1" fontAlgn="auto" hangingPunct="1">
              <a:spcAft>
                <a:spcPts val="0"/>
              </a:spcAft>
              <a:defRPr/>
            </a:pPr>
            <a:r>
              <a:rPr lang="tr-TR" altLang="tr-TR" sz="3600" b="1">
                <a:latin typeface="Calibri" panose="020F0502020204030204" pitchFamily="34" charset="0"/>
                <a:cs typeface="Calibri" panose="020F0502020204030204" pitchFamily="34" charset="0"/>
              </a:rPr>
              <a:t>Derslerde Başarılı Olma Koşulları</a:t>
            </a:r>
            <a:endParaRPr lang="tr-TR" altLang="tr-TR" sz="3600"/>
          </a:p>
        </p:txBody>
      </p:sp>
      <p:sp>
        <p:nvSpPr>
          <p:cNvPr id="35843" name="İçerik Yer Tutucusu 3">
            <a:extLst>
              <a:ext uri="{FF2B5EF4-FFF2-40B4-BE49-F238E27FC236}">
                <a16:creationId xmlns:a16="http://schemas.microsoft.com/office/drawing/2014/main" id="{F9A32794-A0EC-D2C4-3B20-48BF24B30610}"/>
              </a:ext>
            </a:extLst>
          </p:cNvPr>
          <p:cNvSpPr>
            <a:spLocks noGrp="1" noChangeArrowheads="1"/>
          </p:cNvSpPr>
          <p:nvPr>
            <p:ph idx="1"/>
          </p:nvPr>
        </p:nvSpPr>
        <p:spPr/>
        <p:txBody>
          <a:bodyPr/>
          <a:lstStyle/>
          <a:p>
            <a:pPr eaLnBrk="1" hangingPunct="1">
              <a:buFont typeface="Wingdings" pitchFamily="2" charset="2"/>
              <a:buChar char="Ø"/>
            </a:pPr>
            <a:endParaRPr lang="tr-TR" altLang="tr-TR">
              <a:solidFill>
                <a:srgbClr val="000000"/>
              </a:solidFill>
              <a:latin typeface="Baskerville Old Face" panose="02020602080505020303" pitchFamily="18" charset="0"/>
            </a:endParaRPr>
          </a:p>
          <a:p>
            <a:pPr eaLnBrk="1" hangingPunct="1">
              <a:buFont typeface="Wingdings" pitchFamily="2" charset="2"/>
              <a:buChar char="Ø"/>
            </a:pPr>
            <a:endParaRPr lang="tr-TR" altLang="tr-TR">
              <a:solidFill>
                <a:srgbClr val="000000"/>
              </a:solidFill>
              <a:latin typeface="Baskerville Old Face" panose="02020602080505020303" pitchFamily="18" charset="0"/>
            </a:endParaRPr>
          </a:p>
          <a:p>
            <a:pPr eaLnBrk="1" hangingPunct="1">
              <a:buFont typeface="Wingdings" pitchFamily="2" charset="2"/>
              <a:buChar char="Ø"/>
            </a:pPr>
            <a:endParaRPr lang="tr-TR" altLang="tr-TR">
              <a:solidFill>
                <a:srgbClr val="000000"/>
              </a:solidFill>
              <a:latin typeface="Baskerville Old Face" panose="02020602080505020303" pitchFamily="18" charset="0"/>
            </a:endParaRPr>
          </a:p>
          <a:p>
            <a:pPr eaLnBrk="1" hangingPunct="1">
              <a:buFont typeface="Wingdings" pitchFamily="2" charset="2"/>
              <a:buChar char="Ø"/>
            </a:pPr>
            <a:endParaRPr lang="tr-TR" altLang="tr-TR">
              <a:solidFill>
                <a:srgbClr val="000000"/>
              </a:solidFill>
              <a:latin typeface="Baskerville Old Face" panose="02020602080505020303" pitchFamily="18" charset="0"/>
            </a:endParaRPr>
          </a:p>
          <a:p>
            <a:pPr eaLnBrk="1" hangingPunct="1">
              <a:buFont typeface="Wingdings" pitchFamily="2" charset="2"/>
              <a:buChar char="Ø"/>
            </a:pPr>
            <a:endParaRPr lang="tr-TR" altLang="tr-TR">
              <a:solidFill>
                <a:srgbClr val="000000"/>
              </a:solidFill>
              <a:latin typeface="Baskerville Old Face" panose="02020602080505020303" pitchFamily="18" charset="0"/>
            </a:endParaRPr>
          </a:p>
          <a:p>
            <a:pPr eaLnBrk="1" hangingPunct="1">
              <a:buFont typeface="Wingdings" pitchFamily="2" charset="2"/>
              <a:buChar char="Ø"/>
            </a:pPr>
            <a:endParaRPr lang="tr-TR" altLang="tr-TR">
              <a:solidFill>
                <a:srgbClr val="000000"/>
              </a:solidFill>
              <a:latin typeface="Baskerville Old Face" panose="02020602080505020303" pitchFamily="18" charset="0"/>
            </a:endParaRPr>
          </a:p>
          <a:p>
            <a:pPr eaLnBrk="1" hangingPunct="1">
              <a:buFont typeface="Wingdings" pitchFamily="2" charset="2"/>
              <a:buChar char="Ø"/>
            </a:pPr>
            <a:endParaRPr lang="tr-TR" altLang="tr-TR">
              <a:solidFill>
                <a:srgbClr val="000000"/>
              </a:solidFill>
              <a:latin typeface="Baskerville Old Face" panose="02020602080505020303" pitchFamily="18" charset="0"/>
            </a:endParaRPr>
          </a:p>
          <a:p>
            <a:pPr eaLnBrk="1" hangingPunct="1">
              <a:buFont typeface="Wingdings" pitchFamily="2" charset="2"/>
              <a:buChar char="Ø"/>
            </a:pPr>
            <a:endParaRPr lang="tr-TR" altLang="tr-TR">
              <a:solidFill>
                <a:srgbClr val="000000"/>
              </a:solidFill>
              <a:latin typeface="Baskerville Old Face" panose="02020602080505020303" pitchFamily="18" charset="0"/>
            </a:endParaRPr>
          </a:p>
        </p:txBody>
      </p:sp>
      <p:sp>
        <p:nvSpPr>
          <p:cNvPr id="35844" name="3 Slayt Numarası Yer Tutucusu">
            <a:extLst>
              <a:ext uri="{FF2B5EF4-FFF2-40B4-BE49-F238E27FC236}">
                <a16:creationId xmlns:a16="http://schemas.microsoft.com/office/drawing/2014/main" id="{A0C0D9C5-EB10-F94E-7E34-D967B7A5D34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CFAC76FE-F488-CB4F-AE94-9684CB379634}"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34</a:t>
            </a:fld>
            <a:endParaRPr lang="tr-TR" altLang="tr-TR" sz="1800">
              <a:solidFill>
                <a:srgbClr val="FFFFFF"/>
              </a:solidFill>
              <a:latin typeface="Georgia" panose="02040502050405020303" pitchFamily="18" charset="0"/>
              <a:cs typeface="Arial" panose="020B0604020202020204" pitchFamily="34" charset="0"/>
            </a:endParaRPr>
          </a:p>
        </p:txBody>
      </p:sp>
      <p:graphicFrame>
        <p:nvGraphicFramePr>
          <p:cNvPr id="3" name="Tablo 2">
            <a:extLst>
              <a:ext uri="{FF2B5EF4-FFF2-40B4-BE49-F238E27FC236}">
                <a16:creationId xmlns:a16="http://schemas.microsoft.com/office/drawing/2014/main" id="{14BB5873-571E-4DAC-3DB8-A290E48D1B76}"/>
              </a:ext>
            </a:extLst>
          </p:cNvPr>
          <p:cNvGraphicFramePr>
            <a:graphicFrameLocks noGrp="1"/>
          </p:cNvGraphicFramePr>
          <p:nvPr/>
        </p:nvGraphicFramePr>
        <p:xfrm>
          <a:off x="1258888" y="765175"/>
          <a:ext cx="7634287" cy="3917950"/>
        </p:xfrm>
        <a:graphic>
          <a:graphicData uri="http://schemas.openxmlformats.org/drawingml/2006/table">
            <a:tbl>
              <a:tblPr/>
              <a:tblGrid>
                <a:gridCol w="2433102">
                  <a:extLst>
                    <a:ext uri="{9D8B030D-6E8A-4147-A177-3AD203B41FA5}">
                      <a16:colId xmlns:a16="http://schemas.microsoft.com/office/drawing/2014/main" val="20000"/>
                    </a:ext>
                  </a:extLst>
                </a:gridCol>
                <a:gridCol w="1898768">
                  <a:extLst>
                    <a:ext uri="{9D8B030D-6E8A-4147-A177-3AD203B41FA5}">
                      <a16:colId xmlns:a16="http://schemas.microsoft.com/office/drawing/2014/main" val="20001"/>
                    </a:ext>
                  </a:extLst>
                </a:gridCol>
                <a:gridCol w="3302417">
                  <a:extLst>
                    <a:ext uri="{9D8B030D-6E8A-4147-A177-3AD203B41FA5}">
                      <a16:colId xmlns:a16="http://schemas.microsoft.com/office/drawing/2014/main" val="20002"/>
                    </a:ext>
                  </a:extLst>
                </a:gridCol>
              </a:tblGrid>
              <a:tr h="613640">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Times New Roman" pitchFamily="18" charset="0"/>
                        <a:cs typeface="Arial" charset="0"/>
                      </a:endParaRPr>
                    </a:p>
                    <a:p>
                      <a:pPr marL="0" marR="0" lvl="0" indent="0" algn="just" defTabSz="685800" rtl="0" eaLnBrk="1" fontAlgn="base" latinLnBrk="0" hangingPunct="1">
                        <a:lnSpc>
                          <a:spcPts val="12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Times New Roman" pitchFamily="18" charset="0"/>
                        <a:cs typeface="Arial" charset="0"/>
                      </a:endParaRP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Times New Roman" pitchFamily="18" charset="0"/>
                        <a:cs typeface="Arial" charset="0"/>
                      </a:endParaRPr>
                    </a:p>
                    <a:p>
                      <a:pPr marL="0" marR="0" lvl="0" indent="0" algn="just" defTabSz="685800" rtl="0" eaLnBrk="1" fontAlgn="base" latinLnBrk="0" hangingPunct="1">
                        <a:lnSpc>
                          <a:spcPts val="12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Times New Roman" pitchFamily="18" charset="0"/>
                        <a:cs typeface="Arial" charset="0"/>
                      </a:endParaRP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Times New Roman" pitchFamily="18" charset="0"/>
                        <a:cs typeface="Arial" charset="0"/>
                      </a:endParaRPr>
                    </a:p>
                    <a:p>
                      <a:pPr marL="0" marR="0" lvl="0" indent="0" algn="just" defTabSz="685800" rtl="0" eaLnBrk="1" fontAlgn="base" latinLnBrk="0" hangingPunct="1">
                        <a:lnSpc>
                          <a:spcPts val="12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Times New Roman" pitchFamily="18" charset="0"/>
                        <a:cs typeface="Arial" charset="0"/>
                      </a:endParaRPr>
                    </a:p>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100 Puan Üzerinden</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sng" strike="noStrike" cap="none" normalizeH="0" baseline="0" dirty="0">
                          <a:ln>
                            <a:noFill/>
                          </a:ln>
                          <a:solidFill>
                            <a:schemeClr val="tx1"/>
                          </a:solidFill>
                          <a:effectLst/>
                          <a:latin typeface="Times New Roman" pitchFamily="18" charset="0"/>
                          <a:cs typeface="Arial" charset="0"/>
                        </a:rPr>
                        <a:t>Başarı Harf Notu</a:t>
                      </a:r>
                      <a:endParaRPr kumimoji="0" lang="tr-TR" altLang="tr-TR" sz="1800" b="0" i="0" u="none" strike="noStrike" cap="none" normalizeH="0" baseline="0" dirty="0">
                        <a:ln>
                          <a:noFill/>
                        </a:ln>
                        <a:solidFill>
                          <a:schemeClr val="tx1"/>
                        </a:solidFill>
                        <a:effectLst/>
                        <a:latin typeface="Times New Roman" pitchFamily="18" charset="0"/>
                        <a:cs typeface="Arial" charset="0"/>
                      </a:endParaRP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sng" strike="noStrike" cap="none" normalizeH="0" baseline="0">
                          <a:ln>
                            <a:noFill/>
                          </a:ln>
                          <a:solidFill>
                            <a:schemeClr val="tx1"/>
                          </a:solidFill>
                          <a:effectLst/>
                          <a:latin typeface="Times New Roman" pitchFamily="18" charset="0"/>
                          <a:cs typeface="Arial" charset="0"/>
                        </a:rPr>
                        <a:t>Katsayı</a:t>
                      </a:r>
                      <a:endParaRPr kumimoji="0" lang="tr-TR" altLang="tr-TR" sz="1800" b="0" i="0" u="none" strike="noStrike" cap="none" normalizeH="0" baseline="0">
                        <a:ln>
                          <a:noFill/>
                        </a:ln>
                        <a:solidFill>
                          <a:schemeClr val="tx1"/>
                        </a:solidFill>
                        <a:effectLst/>
                        <a:latin typeface="Times New Roman" pitchFamily="18" charset="0"/>
                        <a:cs typeface="Arial" charset="0"/>
                      </a:endParaRP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sng" strike="noStrike" cap="none" normalizeH="0" baseline="0">
                          <a:ln>
                            <a:noFill/>
                          </a:ln>
                          <a:solidFill>
                            <a:schemeClr val="tx1"/>
                          </a:solidFill>
                          <a:effectLst/>
                          <a:latin typeface="Times New Roman" pitchFamily="18" charset="0"/>
                          <a:cs typeface="Arial" charset="0"/>
                        </a:rPr>
                        <a:t>Ham Başarı Puanı</a:t>
                      </a:r>
                      <a:endParaRPr kumimoji="0" lang="tr-TR" altLang="tr-TR" sz="1800" b="0" i="0" u="none" strike="noStrike" cap="none" normalizeH="0" baseline="0">
                        <a:ln>
                          <a:noFill/>
                        </a:ln>
                        <a:solidFill>
                          <a:schemeClr val="tx1"/>
                        </a:solidFill>
                        <a:effectLst/>
                        <a:latin typeface="Times New Roman" pitchFamily="18" charset="0"/>
                        <a:cs typeface="Arial" charset="0"/>
                      </a:endParaRP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AA</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4,0</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90-100</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BA</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3,5</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80-89</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BB</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3,0</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70-79</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CB</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2,5</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65-69</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CC</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2,0</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60-64</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DC</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1,5</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55-59</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DD</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1,0</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50-54</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FD</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0,5</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40-49</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330431">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a:ln>
                            <a:noFill/>
                          </a:ln>
                          <a:solidFill>
                            <a:schemeClr val="tx1"/>
                          </a:solidFill>
                          <a:effectLst/>
                          <a:latin typeface="Times New Roman" pitchFamily="18" charset="0"/>
                          <a:cs typeface="Arial" charset="0"/>
                        </a:rPr>
                        <a:t>FF</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0</a:t>
                      </a:r>
                    </a:p>
                  </a:txBody>
                  <a:tcPr marL="68593" marR="68593" marT="0" marB="0" horzOverflow="overflow">
                    <a:lnL>
                      <a:noFill/>
                    </a:lnL>
                    <a:lnR>
                      <a:noFill/>
                    </a:lnR>
                    <a:lnT>
                      <a:noFill/>
                    </a:lnT>
                    <a:lnB>
                      <a:noFill/>
                    </a:lnB>
                    <a:lnTlToBr>
                      <a:noFill/>
                    </a:lnTlToBr>
                    <a:lnBlToTr>
                      <a:noFill/>
                    </a:lnBlToTr>
                    <a:noFill/>
                  </a:tcPr>
                </a:tc>
                <a:tc>
                  <a:txBody>
                    <a:bodyPr/>
                    <a:lstStyle>
                      <a:lvl1pPr defTabSz="685800">
                        <a:lnSpc>
                          <a:spcPct val="94000"/>
                        </a:lnSpc>
                        <a:spcBef>
                          <a:spcPts val="1000"/>
                        </a:spcBef>
                        <a:spcAft>
                          <a:spcPts val="200"/>
                        </a:spcAft>
                        <a:buFont typeface="Franklin Gothic Book" pitchFamily="34" charset="0"/>
                        <a:defRPr>
                          <a:solidFill>
                            <a:schemeClr val="tx2"/>
                          </a:solidFill>
                          <a:latin typeface="Franklin Gothic Book" pitchFamily="34" charset="0"/>
                        </a:defRPr>
                      </a:lvl1pPr>
                      <a:lvl2pPr marL="742950" indent="-28575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2pPr>
                      <a:lvl3pPr marL="1143000" indent="-228600" defTabSz="685800">
                        <a:lnSpc>
                          <a:spcPct val="94000"/>
                        </a:lnSpc>
                        <a:spcBef>
                          <a:spcPts val="500"/>
                        </a:spcBef>
                        <a:spcAft>
                          <a:spcPts val="200"/>
                        </a:spcAft>
                        <a:buFont typeface="Franklin Gothic Book" pitchFamily="34" charset="0"/>
                        <a:defRPr sz="2000">
                          <a:solidFill>
                            <a:schemeClr val="tx2"/>
                          </a:solidFill>
                          <a:latin typeface="Franklin Gothic Book" pitchFamily="34" charset="0"/>
                        </a:defRPr>
                      </a:lvl3pPr>
                      <a:lvl4pPr marL="1600200" indent="-228600" defTabSz="685800">
                        <a:lnSpc>
                          <a:spcPct val="94000"/>
                        </a:lnSpc>
                        <a:spcBef>
                          <a:spcPts val="500"/>
                        </a:spcBef>
                        <a:spcAft>
                          <a:spcPts val="200"/>
                        </a:spcAft>
                        <a:buFont typeface="Franklin Gothic Book" pitchFamily="34" charset="0"/>
                        <a:defRPr i="1">
                          <a:solidFill>
                            <a:schemeClr val="tx2"/>
                          </a:solidFill>
                          <a:latin typeface="Franklin Gothic Book" pitchFamily="34" charset="0"/>
                        </a:defRPr>
                      </a:lvl4pPr>
                      <a:lvl5pPr marL="2057400" indent="-228600" defTabSz="68580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5pPr>
                      <a:lvl6pPr marL="25146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6pPr>
                      <a:lvl7pPr marL="29718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7pPr>
                      <a:lvl8pPr marL="34290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8pPr>
                      <a:lvl9pPr marL="3886200" indent="-228600" defTabSz="685800" eaLnBrk="0" fontAlgn="base" hangingPunct="0">
                        <a:lnSpc>
                          <a:spcPct val="94000"/>
                        </a:lnSpc>
                        <a:spcBef>
                          <a:spcPts val="500"/>
                        </a:spcBef>
                        <a:spcAft>
                          <a:spcPts val="200"/>
                        </a:spcAft>
                        <a:buFont typeface="Franklin Gothic Book" pitchFamily="34" charset="0"/>
                        <a:defRPr sz="1400">
                          <a:solidFill>
                            <a:schemeClr val="tx2"/>
                          </a:solidFill>
                          <a:latin typeface="Franklin Gothic Book" pitchFamily="34" charset="0"/>
                        </a:defRPr>
                      </a:lvl9pPr>
                    </a:lstStyle>
                    <a:p>
                      <a:pPr marL="0" marR="0" lvl="0" indent="0" algn="just" defTabSz="685800" rtl="0" eaLnBrk="1" fontAlgn="base" latinLnBrk="0" hangingPunct="1">
                        <a:lnSpc>
                          <a:spcPts val="1200"/>
                        </a:lnSpc>
                        <a:spcBef>
                          <a:spcPct val="0"/>
                        </a:spcBef>
                        <a:spcAft>
                          <a:spcPct val="0"/>
                        </a:spcAft>
                        <a:buClrTx/>
                        <a:buSzTx/>
                        <a:buFontTx/>
                        <a:buNone/>
                        <a:tabLst/>
                      </a:pPr>
                      <a:r>
                        <a:rPr kumimoji="0" lang="tr-TR" altLang="tr-TR" sz="1800" b="0" i="0" u="none" strike="noStrike" cap="none" normalizeH="0" baseline="0" dirty="0">
                          <a:ln>
                            <a:noFill/>
                          </a:ln>
                          <a:solidFill>
                            <a:schemeClr val="tx1"/>
                          </a:solidFill>
                          <a:effectLst/>
                          <a:latin typeface="Times New Roman" pitchFamily="18" charset="0"/>
                          <a:cs typeface="Arial" charset="0"/>
                        </a:rPr>
                        <a:t>39 ve aşağısı</a:t>
                      </a:r>
                    </a:p>
                  </a:txBody>
                  <a:tcPr marL="68593" marR="68593"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8951" name="Dikdörtgen 1">
            <a:extLst>
              <a:ext uri="{FF2B5EF4-FFF2-40B4-BE49-F238E27FC236}">
                <a16:creationId xmlns:a16="http://schemas.microsoft.com/office/drawing/2014/main" id="{2E1D4574-647F-8704-433E-4EA373087CB6}"/>
              </a:ext>
            </a:extLst>
          </p:cNvPr>
          <p:cNvSpPr>
            <a:spLocks noChangeArrowheads="1"/>
          </p:cNvSpPr>
          <p:nvPr/>
        </p:nvSpPr>
        <p:spPr bwMode="auto">
          <a:xfrm>
            <a:off x="817563" y="4549775"/>
            <a:ext cx="7875587" cy="1938338"/>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fontAlgn="auto" hangingPunct="1">
              <a:spcBef>
                <a:spcPts val="0"/>
              </a:spcBef>
              <a:spcAft>
                <a:spcPts val="0"/>
              </a:spcAft>
              <a:buFont typeface="Wingdings" pitchFamily="2" charset="2"/>
              <a:buChar char="Ø"/>
              <a:defRPr/>
            </a:pPr>
            <a:r>
              <a:rPr lang="tr-TR" altLang="tr-TR" sz="2400" dirty="0">
                <a:solidFill>
                  <a:srgbClr val="000000"/>
                </a:solidFill>
                <a:latin typeface="+mn-lt"/>
              </a:rPr>
              <a:t>100 puan üzerinden sayısal olarak verilen ham başarı puanlarına karşılık gelen harf notları ve katsayıları yukarıda gösterilmiştir.</a:t>
            </a:r>
          </a:p>
          <a:p>
            <a:pPr algn="just" eaLnBrk="1" fontAlgn="auto" hangingPunct="1">
              <a:spcBef>
                <a:spcPts val="0"/>
              </a:spcBef>
              <a:spcAft>
                <a:spcPts val="0"/>
              </a:spcAft>
              <a:buFont typeface="Wingdings" pitchFamily="2" charset="2"/>
              <a:buChar char="Ø"/>
              <a:defRPr/>
            </a:pPr>
            <a:r>
              <a:rPr lang="tr-TR" altLang="tr-TR" sz="2400" dirty="0">
                <a:solidFill>
                  <a:srgbClr val="000000"/>
                </a:solidFill>
                <a:latin typeface="+mn-lt"/>
              </a:rPr>
              <a:t>Bir dersten başarılı olmak için başarı notunun </a:t>
            </a:r>
            <a:r>
              <a:rPr lang="tr-TR" altLang="tr-TR" sz="2400" dirty="0">
                <a:solidFill>
                  <a:srgbClr val="FF0000"/>
                </a:solidFill>
                <a:latin typeface="+mn-lt"/>
              </a:rPr>
              <a:t>en az (CC) veya daha yukarı</a:t>
            </a:r>
            <a:r>
              <a:rPr lang="tr-TR" altLang="tr-TR" sz="2400" dirty="0">
                <a:solidFill>
                  <a:srgbClr val="000000"/>
                </a:solidFill>
                <a:latin typeface="+mn-lt"/>
              </a:rPr>
              <a:t> olması gerekir.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4 İçerik Yer Tutucusu">
            <a:extLst>
              <a:ext uri="{FF2B5EF4-FFF2-40B4-BE49-F238E27FC236}">
                <a16:creationId xmlns:a16="http://schemas.microsoft.com/office/drawing/2014/main" id="{42297F3C-2613-BD0E-632D-4B9ECFA8F6CC}"/>
              </a:ext>
            </a:extLst>
          </p:cNvPr>
          <p:cNvSpPr>
            <a:spLocks noGrp="1" noChangeArrowheads="1"/>
          </p:cNvSpPr>
          <p:nvPr>
            <p:ph idx="1"/>
          </p:nvPr>
        </p:nvSpPr>
        <p:spPr>
          <a:xfrm>
            <a:off x="1082675" y="692150"/>
            <a:ext cx="7200900" cy="5761038"/>
          </a:xfrm>
        </p:spPr>
        <p:txBody>
          <a:bodyPr/>
          <a:lstStyle/>
          <a:p>
            <a:pPr marL="0" indent="0" algn="just" eaLnBrk="1" hangingPunct="1">
              <a:buFont typeface="Wingdings" pitchFamily="2" charset="2"/>
              <a:buChar char="Ø"/>
            </a:pPr>
            <a:r>
              <a:rPr lang="tr-TR" altLang="tr-TR" sz="2800" dirty="0">
                <a:latin typeface="Calibri" panose="020F0502020204030204" pitchFamily="34" charset="0"/>
                <a:cs typeface="Calibri" panose="020F0502020204030204" pitchFamily="34" charset="0"/>
              </a:rPr>
              <a:t>Bir dersten başarılı sayılmak için, </a:t>
            </a:r>
            <a:r>
              <a:rPr lang="tr-TR" altLang="tr-TR" sz="2800" dirty="0">
                <a:solidFill>
                  <a:srgbClr val="FF0000"/>
                </a:solidFill>
                <a:latin typeface="Calibri" panose="020F0502020204030204" pitchFamily="34" charset="0"/>
                <a:cs typeface="Calibri" panose="020F0502020204030204" pitchFamily="34" charset="0"/>
              </a:rPr>
              <a:t>yarıyıl sonu/yılsonu veya bütünleme sınavı notunun </a:t>
            </a:r>
            <a:r>
              <a:rPr lang="tr-TR" altLang="tr-TR" sz="2800" u="sng" dirty="0">
                <a:solidFill>
                  <a:srgbClr val="FF0000"/>
                </a:solidFill>
                <a:latin typeface="Calibri" panose="020F0502020204030204" pitchFamily="34" charset="0"/>
                <a:cs typeface="Calibri" panose="020F0502020204030204" pitchFamily="34" charset="0"/>
              </a:rPr>
              <a:t>en</a:t>
            </a:r>
            <a:r>
              <a:rPr lang="tr-TR" altLang="tr-TR" sz="2800" dirty="0">
                <a:solidFill>
                  <a:srgbClr val="FF0000"/>
                </a:solidFill>
                <a:latin typeface="Calibri" panose="020F0502020204030204" pitchFamily="34" charset="0"/>
                <a:cs typeface="Calibri" panose="020F0502020204030204" pitchFamily="34" charset="0"/>
              </a:rPr>
              <a:t> </a:t>
            </a:r>
            <a:r>
              <a:rPr lang="tr-TR" altLang="tr-TR" sz="2800" u="sng" dirty="0">
                <a:solidFill>
                  <a:srgbClr val="FF0000"/>
                </a:solidFill>
                <a:latin typeface="Calibri" panose="020F0502020204030204" pitchFamily="34" charset="0"/>
                <a:cs typeface="Calibri" panose="020F0502020204030204" pitchFamily="34" charset="0"/>
              </a:rPr>
              <a:t>az 50 puan</a:t>
            </a:r>
            <a:r>
              <a:rPr lang="tr-TR" altLang="tr-TR" sz="2800" dirty="0">
                <a:solidFill>
                  <a:srgbClr val="FF0000"/>
                </a:solidFill>
                <a:latin typeface="Calibri" panose="020F0502020204030204" pitchFamily="34" charset="0"/>
                <a:cs typeface="Calibri" panose="020F0502020204030204" pitchFamily="34" charset="0"/>
              </a:rPr>
              <a:t> olması ve genel başarı değerlendirmesine katılacak sınavlarının ağırlıklı ortalamasının </a:t>
            </a:r>
            <a:r>
              <a:rPr lang="tr-TR" altLang="tr-TR" sz="2800" u="sng" dirty="0">
                <a:solidFill>
                  <a:srgbClr val="FF0000"/>
                </a:solidFill>
                <a:latin typeface="Calibri" panose="020F0502020204030204" pitchFamily="34" charset="0"/>
                <a:cs typeface="Calibri" panose="020F0502020204030204" pitchFamily="34" charset="0"/>
              </a:rPr>
              <a:t>en az 60 puan</a:t>
            </a:r>
            <a:r>
              <a:rPr lang="tr-TR" altLang="tr-TR" sz="2800" dirty="0">
                <a:solidFill>
                  <a:srgbClr val="FF0000"/>
                </a:solidFill>
                <a:latin typeface="Calibri" panose="020F0502020204030204" pitchFamily="34" charset="0"/>
                <a:cs typeface="Calibri" panose="020F0502020204030204" pitchFamily="34" charset="0"/>
              </a:rPr>
              <a:t> olması </a:t>
            </a:r>
            <a:r>
              <a:rPr lang="tr-TR" altLang="tr-TR" sz="2800" dirty="0">
                <a:latin typeface="Calibri" panose="020F0502020204030204" pitchFamily="34" charset="0"/>
                <a:cs typeface="Calibri" panose="020F0502020204030204" pitchFamily="34" charset="0"/>
              </a:rPr>
              <a:t>şarttır.</a:t>
            </a:r>
          </a:p>
          <a:p>
            <a:pPr marL="0" indent="0" algn="just" eaLnBrk="1" hangingPunct="1">
              <a:buFont typeface="Wingdings" pitchFamily="2" charset="2"/>
              <a:buChar char="Ø"/>
            </a:pPr>
            <a:r>
              <a:rPr lang="tr-TR" altLang="tr-TR" sz="2800" dirty="0"/>
              <a:t>Bir dersten </a:t>
            </a:r>
            <a:r>
              <a:rPr lang="tr-TR" altLang="tr-TR" sz="2800" b="1" dirty="0"/>
              <a:t>(DC)</a:t>
            </a:r>
            <a:r>
              <a:rPr lang="tr-TR" altLang="tr-TR" sz="2800" dirty="0"/>
              <a:t> ve </a:t>
            </a:r>
            <a:r>
              <a:rPr lang="tr-TR" altLang="tr-TR" sz="2800" b="1" dirty="0"/>
              <a:t>(DD) </a:t>
            </a:r>
            <a:r>
              <a:rPr lang="tr-TR" altLang="tr-TR" sz="2800" dirty="0"/>
              <a:t>harf notlarından birini alan öğrenci, bu dersi </a:t>
            </a:r>
            <a:r>
              <a:rPr lang="tr-TR" altLang="tr-TR" sz="2800" b="1" dirty="0"/>
              <a:t>koşullu başarmış </a:t>
            </a:r>
            <a:r>
              <a:rPr lang="tr-TR" altLang="tr-TR" sz="2800" dirty="0"/>
              <a:t>kabul edilir. Öğrencinin,</a:t>
            </a:r>
            <a:r>
              <a:rPr lang="tr-TR" altLang="tr-TR" sz="2800" b="1" dirty="0"/>
              <a:t> mezuniyet esnasında </a:t>
            </a:r>
            <a:r>
              <a:rPr lang="tr-TR" altLang="tr-TR" sz="2800" dirty="0"/>
              <a:t>koşullu başarmış olduğu dersten </a:t>
            </a:r>
            <a:r>
              <a:rPr lang="tr-TR" altLang="tr-TR" sz="2800" b="1" dirty="0"/>
              <a:t>başarılı sayılabilmesi için genel not ortalamasının en az 2,00 </a:t>
            </a:r>
            <a:r>
              <a:rPr lang="tr-TR" altLang="tr-TR" sz="2800" dirty="0"/>
              <a:t>olması gerekir.</a:t>
            </a:r>
          </a:p>
          <a:p>
            <a:pPr marL="0" indent="0" algn="just" eaLnBrk="1" hangingPunct="1">
              <a:buFont typeface="Wingdings" pitchFamily="2" charset="2"/>
              <a:buChar char="Ø"/>
            </a:pPr>
            <a:endParaRPr lang="tr-TR" altLang="tr-TR" sz="2800" dirty="0">
              <a:latin typeface="Calibri" panose="020F0502020204030204" pitchFamily="34" charset="0"/>
              <a:cs typeface="Calibri" panose="020F0502020204030204" pitchFamily="34" charset="0"/>
            </a:endParaRPr>
          </a:p>
          <a:p>
            <a:pPr marL="0" indent="0" algn="just" eaLnBrk="1" hangingPunct="1">
              <a:buFont typeface="Georgia" panose="02040502050405020303" pitchFamily="18" charset="0"/>
              <a:buNone/>
            </a:pPr>
            <a:endParaRPr lang="tr-TR" altLang="tr-TR" sz="3200" dirty="0">
              <a:latin typeface="Calibri" panose="020F0502020204030204" pitchFamily="34" charset="0"/>
              <a:cs typeface="Calibri" panose="020F0502020204030204" pitchFamily="34" charset="0"/>
            </a:endParaRPr>
          </a:p>
        </p:txBody>
      </p:sp>
      <p:sp>
        <p:nvSpPr>
          <p:cNvPr id="36867" name="3 Slayt Numarası Yer Tutucusu">
            <a:extLst>
              <a:ext uri="{FF2B5EF4-FFF2-40B4-BE49-F238E27FC236}">
                <a16:creationId xmlns:a16="http://schemas.microsoft.com/office/drawing/2014/main" id="{B7C92A1D-7842-5CA7-5DE4-6F859710424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ED9BBB23-510C-124B-8EC3-B534469BF9A1}" type="slidenum">
              <a:rPr lang="tr-TR" altLang="tr-TR" sz="1800" smtClean="0">
                <a:solidFill>
                  <a:srgbClr val="FFFFFF"/>
                </a:solidFill>
                <a:latin typeface="Georgia" panose="02040502050405020303" pitchFamily="18" charset="0"/>
                <a:cs typeface="Arial" panose="020B0604020202020204" pitchFamily="34" charset="0"/>
              </a:rPr>
              <a:pPr fontAlgn="base">
                <a:lnSpc>
                  <a:spcPct val="100000"/>
                </a:lnSpc>
                <a:spcBef>
                  <a:spcPct val="0"/>
                </a:spcBef>
                <a:spcAft>
                  <a:spcPct val="0"/>
                </a:spcAft>
                <a:buClrTx/>
                <a:buFontTx/>
                <a:buNone/>
              </a:pPr>
              <a:t>35</a:t>
            </a:fld>
            <a:endParaRPr lang="tr-TR" altLang="tr-TR" sz="1800">
              <a:solidFill>
                <a:srgbClr val="FFFFFF"/>
              </a:solidFill>
              <a:latin typeface="Georgia" panose="02040502050405020303" pitchFamily="18" charset="0"/>
              <a:cs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Unvan 1">
            <a:extLst>
              <a:ext uri="{FF2B5EF4-FFF2-40B4-BE49-F238E27FC236}">
                <a16:creationId xmlns:a16="http://schemas.microsoft.com/office/drawing/2014/main" id="{E3196DD7-E67A-728A-93E2-391420EC05C7}"/>
              </a:ext>
            </a:extLst>
          </p:cNvPr>
          <p:cNvSpPr>
            <a:spLocks noGrp="1"/>
          </p:cNvSpPr>
          <p:nvPr>
            <p:ph type="title"/>
          </p:nvPr>
        </p:nvSpPr>
        <p:spPr>
          <a:xfrm>
            <a:off x="1258888" y="333375"/>
            <a:ext cx="7200900" cy="936625"/>
          </a:xfrm>
        </p:spPr>
        <p:txBody>
          <a:bodyPr/>
          <a:lstStyle/>
          <a:p>
            <a:pPr eaLnBrk="1" fontAlgn="auto" hangingPunct="1">
              <a:spcAft>
                <a:spcPts val="0"/>
              </a:spcAft>
              <a:defRPr/>
            </a:pPr>
            <a:r>
              <a:rPr lang="tr-TR" altLang="tr-TR" sz="3600" b="1">
                <a:latin typeface="Calibri" panose="020F0502020204030204" pitchFamily="34" charset="0"/>
                <a:cs typeface="Calibri" panose="020F0502020204030204" pitchFamily="34" charset="0"/>
              </a:rPr>
              <a:t>Üstten ders alma</a:t>
            </a:r>
          </a:p>
        </p:txBody>
      </p:sp>
      <p:sp>
        <p:nvSpPr>
          <p:cNvPr id="41987" name="İçerik Yer Tutucusu 2">
            <a:extLst>
              <a:ext uri="{FF2B5EF4-FFF2-40B4-BE49-F238E27FC236}">
                <a16:creationId xmlns:a16="http://schemas.microsoft.com/office/drawing/2014/main" id="{52E2906B-5912-31CD-4E65-95C1309B9FBC}"/>
              </a:ext>
            </a:extLst>
          </p:cNvPr>
          <p:cNvSpPr>
            <a:spLocks noGrp="1"/>
          </p:cNvSpPr>
          <p:nvPr>
            <p:ph idx="1"/>
          </p:nvPr>
        </p:nvSpPr>
        <p:spPr>
          <a:xfrm>
            <a:off x="755650" y="981075"/>
            <a:ext cx="7258050" cy="4381500"/>
          </a:xfrm>
        </p:spPr>
        <p:txBody>
          <a:bodyPr rtlCol="0">
            <a:normAutofit fontScale="92500" lnSpcReduction="10000"/>
          </a:bodyPr>
          <a:lstStyle/>
          <a:p>
            <a:pPr algn="just" eaLnBrk="1" fontAlgn="auto" hangingPunct="1">
              <a:spcAft>
                <a:spcPts val="0"/>
              </a:spcAft>
              <a:buFont typeface="Wingdings" pitchFamily="2" charset="2"/>
              <a:buChar char="Ø"/>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Yılsonu </a:t>
            </a:r>
            <a:r>
              <a:rPr lang="tr-TR" altLang="tr-TR" sz="2800" u="sng" dirty="0">
                <a:solidFill>
                  <a:schemeClr val="tx1">
                    <a:lumMod val="65000"/>
                    <a:lumOff val="35000"/>
                  </a:schemeClr>
                </a:solidFill>
                <a:latin typeface="Calibri" panose="020F0502020204030204" pitchFamily="34" charset="0"/>
                <a:cs typeface="Calibri" panose="020F0502020204030204" pitchFamily="34" charset="0"/>
              </a:rPr>
              <a:t>genel not ortalamaları</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a:t>
            </a:r>
            <a:r>
              <a:rPr lang="tr-TR" altLang="tr-TR" sz="2800" dirty="0">
                <a:solidFill>
                  <a:srgbClr val="FF0000"/>
                </a:solidFill>
                <a:latin typeface="Calibri" panose="020F0502020204030204" pitchFamily="34" charset="0"/>
                <a:cs typeface="Calibri" panose="020F0502020204030204" pitchFamily="34" charset="0"/>
              </a:rPr>
              <a:t>2,50-2,99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arası olan öğrenciler istekleri halinde </a:t>
            </a:r>
            <a:r>
              <a:rPr lang="tr-TR" altLang="tr-TR" sz="2800" dirty="0">
                <a:solidFill>
                  <a:srgbClr val="FF0000"/>
                </a:solidFill>
                <a:latin typeface="Calibri" panose="020F0502020204030204" pitchFamily="34" charset="0"/>
                <a:cs typeface="Calibri" panose="020F0502020204030204" pitchFamily="34" charset="0"/>
              </a:rPr>
              <a:t>bir ders,</a:t>
            </a:r>
            <a:endParaRPr lang="tr-TR" altLang="tr-TR" sz="2800" dirty="0">
              <a:solidFill>
                <a:schemeClr val="tx1">
                  <a:lumMod val="65000"/>
                  <a:lumOff val="35000"/>
                </a:schemeClr>
              </a:solidFill>
              <a:latin typeface="Calibri" panose="020F0502020204030204" pitchFamily="34" charset="0"/>
              <a:cs typeface="Calibri" panose="020F0502020204030204" pitchFamily="34" charset="0"/>
            </a:endParaRPr>
          </a:p>
          <a:p>
            <a:pPr algn="just" eaLnBrk="1" fontAlgn="auto" hangingPunct="1">
              <a:spcAft>
                <a:spcPts val="0"/>
              </a:spcAft>
              <a:buFont typeface="Wingdings" pitchFamily="2" charset="2"/>
              <a:buChar char="Ø"/>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Yılsonu </a:t>
            </a:r>
            <a:r>
              <a:rPr lang="tr-TR" altLang="tr-TR" sz="2800" u="sng" dirty="0">
                <a:solidFill>
                  <a:schemeClr val="tx1">
                    <a:lumMod val="65000"/>
                    <a:lumOff val="35000"/>
                  </a:schemeClr>
                </a:solidFill>
                <a:latin typeface="Calibri" panose="020F0502020204030204" pitchFamily="34" charset="0"/>
                <a:cs typeface="Calibri" panose="020F0502020204030204" pitchFamily="34" charset="0"/>
              </a:rPr>
              <a:t>genel not ortalamaları </a:t>
            </a:r>
            <a:r>
              <a:rPr lang="tr-TR" altLang="tr-TR" sz="2800" dirty="0">
                <a:solidFill>
                  <a:srgbClr val="0070C0"/>
                </a:solidFill>
                <a:latin typeface="Calibri" panose="020F0502020204030204" pitchFamily="34" charset="0"/>
                <a:cs typeface="Calibri" panose="020F0502020204030204" pitchFamily="34" charset="0"/>
              </a:rPr>
              <a:t>3,00 ve üzeri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olan öğrenciler ise istekleri halinde</a:t>
            </a:r>
            <a:r>
              <a:rPr lang="tr-TR" altLang="tr-TR" sz="2800" dirty="0">
                <a:solidFill>
                  <a:srgbClr val="0070C0"/>
                </a:solidFill>
                <a:latin typeface="Calibri" panose="020F0502020204030204" pitchFamily="34" charset="0"/>
                <a:cs typeface="Calibri" panose="020F0502020204030204" pitchFamily="34" charset="0"/>
              </a:rPr>
              <a:t> iki ders </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fazladan alabilirler.</a:t>
            </a:r>
          </a:p>
          <a:p>
            <a:pPr algn="just" eaLnBrk="1" fontAlgn="auto" hangingPunct="1">
              <a:spcAft>
                <a:spcPts val="0"/>
              </a:spcAft>
              <a:buFont typeface="Wingdings" pitchFamily="2" charset="2"/>
              <a:buChar char="Ø"/>
              <a:defRPr/>
            </a:pP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Not ortalaması şartını sağladıkları her bir akademik yıl için kullanabilecekleri bu seçimlik hak, öğrencinin kayıtlı olduğu yıla göre </a:t>
            </a:r>
            <a:r>
              <a:rPr lang="tr-TR" altLang="tr-TR" sz="2800" i="1" dirty="0">
                <a:solidFill>
                  <a:schemeClr val="tx1">
                    <a:lumMod val="65000"/>
                    <a:lumOff val="35000"/>
                  </a:schemeClr>
                </a:solidFill>
                <a:latin typeface="Calibri" panose="020F0502020204030204" pitchFamily="34" charset="0"/>
                <a:cs typeface="Calibri" panose="020F0502020204030204" pitchFamily="34" charset="0"/>
              </a:rPr>
              <a:t>bir üst sınıftaki </a:t>
            </a:r>
            <a:r>
              <a:rPr lang="tr-TR" altLang="tr-TR" sz="2800" b="1" i="1" dirty="0">
                <a:solidFill>
                  <a:schemeClr val="tx1">
                    <a:lumMod val="65000"/>
                    <a:lumOff val="35000"/>
                  </a:schemeClr>
                </a:solidFill>
                <a:latin typeface="Calibri" panose="020F0502020204030204" pitchFamily="34" charset="0"/>
                <a:cs typeface="Calibri" panose="020F0502020204030204" pitchFamily="34" charset="0"/>
              </a:rPr>
              <a:t>zorunlu dersleri</a:t>
            </a:r>
            <a:r>
              <a:rPr lang="tr-TR" altLang="tr-TR" sz="2800" i="1" dirty="0">
                <a:solidFill>
                  <a:schemeClr val="tx1">
                    <a:lumMod val="65000"/>
                    <a:lumOff val="35000"/>
                  </a:schemeClr>
                </a:solidFill>
                <a:latin typeface="Calibri" panose="020F0502020204030204" pitchFamily="34" charset="0"/>
                <a:cs typeface="Calibri" panose="020F0502020204030204" pitchFamily="34" charset="0"/>
              </a:rPr>
              <a:t>,</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o yarıyıl/yıl </a:t>
            </a:r>
            <a:r>
              <a:rPr lang="tr-TR" altLang="tr-TR" sz="2800" b="1" i="1" dirty="0">
                <a:solidFill>
                  <a:schemeClr val="tx1">
                    <a:lumMod val="65000"/>
                    <a:lumOff val="35000"/>
                  </a:schemeClr>
                </a:solidFill>
                <a:latin typeface="Calibri" panose="020F0502020204030204" pitchFamily="34" charset="0"/>
                <a:cs typeface="Calibri" panose="020F0502020204030204" pitchFamily="34" charset="0"/>
              </a:rPr>
              <a:t>Fakültede açılacak tüm seçmeli dersleri</a:t>
            </a:r>
            <a:r>
              <a:rPr lang="tr-TR" altLang="tr-TR" sz="2800" dirty="0">
                <a:solidFill>
                  <a:schemeClr val="tx1">
                    <a:lumMod val="65000"/>
                    <a:lumOff val="35000"/>
                  </a:schemeClr>
                </a:solidFill>
                <a:latin typeface="Calibri" panose="020F0502020204030204" pitchFamily="34" charset="0"/>
                <a:cs typeface="Calibri" panose="020F0502020204030204" pitchFamily="34" charset="0"/>
              </a:rPr>
              <a:t> kapsar.</a:t>
            </a:r>
          </a:p>
        </p:txBody>
      </p:sp>
      <p:sp>
        <p:nvSpPr>
          <p:cNvPr id="37892" name="Slayt Numarası Yer Tutucusu 3">
            <a:extLst>
              <a:ext uri="{FF2B5EF4-FFF2-40B4-BE49-F238E27FC236}">
                <a16:creationId xmlns:a16="http://schemas.microsoft.com/office/drawing/2014/main" id="{E0FDFEB4-DC84-6127-2EB1-01E6D7BC88B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BB79B7BB-1E08-F34F-A5A0-D2BF15DC5204}"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36</a:t>
            </a:fld>
            <a:endParaRPr lang="tr-TR" altLang="tr-TR" sz="100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Unvan 1">
            <a:extLst>
              <a:ext uri="{FF2B5EF4-FFF2-40B4-BE49-F238E27FC236}">
                <a16:creationId xmlns:a16="http://schemas.microsoft.com/office/drawing/2014/main" id="{2426D571-09F9-5141-3E6B-9AFF0F4F04E6}"/>
              </a:ext>
            </a:extLst>
          </p:cNvPr>
          <p:cNvSpPr>
            <a:spLocks noGrp="1"/>
          </p:cNvSpPr>
          <p:nvPr>
            <p:ph type="title"/>
          </p:nvPr>
        </p:nvSpPr>
        <p:spPr>
          <a:xfrm>
            <a:off x="955675" y="333375"/>
            <a:ext cx="7200900" cy="936625"/>
          </a:xfrm>
        </p:spPr>
        <p:txBody>
          <a:bodyPr/>
          <a:lstStyle/>
          <a:p>
            <a:pPr eaLnBrk="1" fontAlgn="auto" hangingPunct="1">
              <a:spcAft>
                <a:spcPts val="0"/>
              </a:spcAft>
              <a:defRPr/>
            </a:pPr>
            <a:r>
              <a:rPr lang="tr-TR" altLang="tr-TR" sz="3600" b="1">
                <a:solidFill>
                  <a:schemeClr val="tx1"/>
                </a:solidFill>
                <a:latin typeface="Calibri" panose="020F0502020204030204" pitchFamily="34" charset="0"/>
                <a:cs typeface="Calibri" panose="020F0502020204030204" pitchFamily="34" charset="0"/>
              </a:rPr>
              <a:t>Devam Zorunluluğu</a:t>
            </a:r>
          </a:p>
        </p:txBody>
      </p:sp>
      <p:sp>
        <p:nvSpPr>
          <p:cNvPr id="38915" name="İçerik Yer Tutucusu 2">
            <a:extLst>
              <a:ext uri="{FF2B5EF4-FFF2-40B4-BE49-F238E27FC236}">
                <a16:creationId xmlns:a16="http://schemas.microsoft.com/office/drawing/2014/main" id="{2967E4E8-0CE3-6021-59A6-9913ADBC7818}"/>
              </a:ext>
            </a:extLst>
          </p:cNvPr>
          <p:cNvSpPr>
            <a:spLocks noGrp="1" noChangeArrowheads="1"/>
          </p:cNvSpPr>
          <p:nvPr>
            <p:ph idx="1"/>
          </p:nvPr>
        </p:nvSpPr>
        <p:spPr>
          <a:xfrm>
            <a:off x="1028700" y="1196975"/>
            <a:ext cx="7200900" cy="5400675"/>
          </a:xfrm>
        </p:spPr>
        <p:txBody>
          <a:bodyPr/>
          <a:lstStyle/>
          <a:p>
            <a:pPr algn="just" eaLnBrk="1" hangingPunct="1">
              <a:buFont typeface="Wingdings" pitchFamily="2" charset="2"/>
              <a:buChar char="Ø"/>
            </a:pPr>
            <a:r>
              <a:rPr lang="tr-TR" altLang="tr-TR" sz="2800">
                <a:latin typeface="Calibri" panose="020F0502020204030204" pitchFamily="34" charset="0"/>
                <a:cs typeface="Calibri" panose="020F0502020204030204" pitchFamily="34" charset="0"/>
              </a:rPr>
              <a:t>Öğrenciler, bir yarıyıl/yıl içinde almış oldukları bütün zorunlu ve seçmeli derslerin her birine, toplam saatleri itibarıyla </a:t>
            </a:r>
            <a:r>
              <a:rPr lang="tr-TR" altLang="tr-TR" sz="2800" u="sng">
                <a:latin typeface="Calibri" panose="020F0502020204030204" pitchFamily="34" charset="0"/>
                <a:cs typeface="Calibri" panose="020F0502020204030204" pitchFamily="34" charset="0"/>
              </a:rPr>
              <a:t>en az %70 oranında</a:t>
            </a:r>
            <a:r>
              <a:rPr lang="tr-TR" altLang="tr-TR" sz="2800">
                <a:latin typeface="Calibri" panose="020F0502020204030204" pitchFamily="34" charset="0"/>
                <a:cs typeface="Calibri" panose="020F0502020204030204" pitchFamily="34" charset="0"/>
              </a:rPr>
              <a:t> devam etmek zorundadır.</a:t>
            </a:r>
          </a:p>
          <a:p>
            <a:pPr algn="just" eaLnBrk="1" hangingPunct="1">
              <a:buFont typeface="Wingdings" pitchFamily="2" charset="2"/>
              <a:buChar char="Ø"/>
            </a:pPr>
            <a:r>
              <a:rPr lang="tr-TR" altLang="tr-TR" sz="2800">
                <a:latin typeface="Calibri" panose="020F0502020204030204" pitchFamily="34" charset="0"/>
                <a:cs typeface="Calibri" panose="020F0502020204030204" pitchFamily="34" charset="0"/>
              </a:rPr>
              <a:t>Herhangi bir dersten </a:t>
            </a:r>
            <a:r>
              <a:rPr lang="tr-TR" altLang="tr-TR" sz="2800" b="1">
                <a:solidFill>
                  <a:srgbClr val="FF0000"/>
                </a:solidFill>
                <a:latin typeface="Calibri" panose="020F0502020204030204" pitchFamily="34" charset="0"/>
                <a:cs typeface="Calibri" panose="020F0502020204030204" pitchFamily="34" charset="0"/>
              </a:rPr>
              <a:t>devamsızlıktan kalan </a:t>
            </a:r>
            <a:r>
              <a:rPr lang="tr-TR" altLang="tr-TR" sz="2800">
                <a:latin typeface="Calibri" panose="020F0502020204030204" pitchFamily="34" charset="0"/>
                <a:cs typeface="Calibri" panose="020F0502020204030204" pitchFamily="34" charset="0"/>
              </a:rPr>
              <a:t>öğrenci o dersin </a:t>
            </a:r>
            <a:r>
              <a:rPr lang="tr-TR" altLang="tr-TR" sz="2800" b="1">
                <a:latin typeface="Calibri" panose="020F0502020204030204" pitchFamily="34" charset="0"/>
                <a:cs typeface="Calibri" panose="020F0502020204030204" pitchFamily="34" charset="0"/>
              </a:rPr>
              <a:t>yıl sonu sınavına ve bütünleme sınavına </a:t>
            </a:r>
            <a:r>
              <a:rPr lang="tr-TR" altLang="tr-TR" sz="2800" b="1" u="sng">
                <a:solidFill>
                  <a:srgbClr val="FF0000"/>
                </a:solidFill>
                <a:latin typeface="Calibri" panose="020F0502020204030204" pitchFamily="34" charset="0"/>
                <a:cs typeface="Calibri" panose="020F0502020204030204" pitchFamily="34" charset="0"/>
              </a:rPr>
              <a:t>giremez.</a:t>
            </a:r>
          </a:p>
        </p:txBody>
      </p:sp>
      <p:sp>
        <p:nvSpPr>
          <p:cNvPr id="38916" name="Slayt Numarası Yer Tutucusu 3">
            <a:extLst>
              <a:ext uri="{FF2B5EF4-FFF2-40B4-BE49-F238E27FC236}">
                <a16:creationId xmlns:a16="http://schemas.microsoft.com/office/drawing/2014/main" id="{66E2EE27-A3F5-928E-8FFA-7AA94FA6CFB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57AB9C74-D59B-6B4F-B7FE-06AD63C7E523}" type="slidenum">
              <a:rPr lang="tr-TR" altLang="tr-TR" sz="1000" smtClean="0">
                <a:solidFill>
                  <a:schemeClr val="tx2"/>
                </a:solidFill>
                <a:latin typeface="Calibri" panose="020F0502020204030204" pitchFamily="34" charset="0"/>
                <a:cs typeface="Arial" panose="020B0604020202020204" pitchFamily="34" charset="0"/>
              </a:rPr>
              <a:pPr fontAlgn="base">
                <a:lnSpc>
                  <a:spcPct val="100000"/>
                </a:lnSpc>
                <a:spcBef>
                  <a:spcPct val="0"/>
                </a:spcBef>
                <a:spcAft>
                  <a:spcPct val="0"/>
                </a:spcAft>
                <a:buClrTx/>
                <a:buFontTx/>
                <a:buNone/>
              </a:pPr>
              <a:t>37</a:t>
            </a:fld>
            <a:endParaRPr lang="tr-TR" altLang="tr-TR" sz="1000">
              <a:solidFill>
                <a:schemeClr val="tx2"/>
              </a:solidFill>
              <a:latin typeface="Calibri" panose="020F0502020204030204" pitchFamily="34" charset="0"/>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Unvan 1">
            <a:extLst>
              <a:ext uri="{FF2B5EF4-FFF2-40B4-BE49-F238E27FC236}">
                <a16:creationId xmlns:a16="http://schemas.microsoft.com/office/drawing/2014/main" id="{E826C694-76E0-2A7B-7548-2A6081536D06}"/>
              </a:ext>
            </a:extLst>
          </p:cNvPr>
          <p:cNvSpPr>
            <a:spLocks noGrp="1"/>
          </p:cNvSpPr>
          <p:nvPr>
            <p:ph type="title"/>
          </p:nvPr>
        </p:nvSpPr>
        <p:spPr>
          <a:xfrm>
            <a:off x="1114425" y="549275"/>
            <a:ext cx="7200900" cy="5688013"/>
          </a:xfrm>
        </p:spPr>
        <p:txBody>
          <a:bodyPr/>
          <a:lstStyle/>
          <a:p>
            <a:pPr algn="ctr" eaLnBrk="1" fontAlgn="auto" hangingPunct="1">
              <a:spcAft>
                <a:spcPts val="0"/>
              </a:spcAft>
              <a:defRPr/>
            </a:pPr>
            <a:r>
              <a:rPr lang="tr-TR" altLang="tr-TR" sz="3600" b="1" dirty="0">
                <a:latin typeface="Calibri" panose="020F0502020204030204" pitchFamily="34" charset="0"/>
                <a:cs typeface="Calibri" panose="020F0502020204030204" pitchFamily="34" charset="0"/>
              </a:rPr>
              <a:t>MEZUNİYET</a:t>
            </a:r>
            <a:br>
              <a:rPr lang="tr-TR" altLang="tr-TR" b="1" dirty="0">
                <a:latin typeface="Calibri" panose="020F0502020204030204" pitchFamily="34" charset="0"/>
                <a:cs typeface="Calibri" panose="020F0502020204030204" pitchFamily="34" charset="0"/>
              </a:rPr>
            </a:br>
            <a:br>
              <a:rPr lang="tr-TR" altLang="tr-TR" sz="3600" dirty="0">
                <a:latin typeface="Baskerville Old Face" panose="02020602080505020303" pitchFamily="18" charset="0"/>
              </a:rPr>
            </a:br>
            <a:r>
              <a:rPr lang="tr-TR" altLang="tr-TR" sz="2800" dirty="0">
                <a:latin typeface="Calibri" panose="020F0502020204030204" pitchFamily="34" charset="0"/>
                <a:cs typeface="Calibri" panose="020F0502020204030204" pitchFamily="34" charset="0"/>
              </a:rPr>
              <a:t>Öğrencilerimizin mezun olabilmesi için </a:t>
            </a:r>
            <a:r>
              <a:rPr lang="tr-TR" altLang="tr-TR" sz="2800" b="1" dirty="0">
                <a:latin typeface="Calibri" panose="020F0502020204030204" pitchFamily="34" charset="0"/>
                <a:cs typeface="Calibri" panose="020F0502020204030204" pitchFamily="34" charset="0"/>
              </a:rPr>
              <a:t>genel not ortalamasının en az 2,00 </a:t>
            </a:r>
            <a:r>
              <a:rPr lang="tr-TR" altLang="tr-TR" sz="2800" dirty="0">
                <a:latin typeface="Calibri" panose="020F0502020204030204" pitchFamily="34" charset="0"/>
                <a:cs typeface="Calibri" panose="020F0502020204030204" pitchFamily="34" charset="0"/>
              </a:rPr>
              <a:t>olması </a:t>
            </a:r>
            <a:r>
              <a:rPr lang="tr-TR" altLang="tr-TR" sz="2800" dirty="0">
                <a:solidFill>
                  <a:schemeClr val="tx1"/>
                </a:solidFill>
                <a:latin typeface="Calibri" panose="020F0502020204030204" pitchFamily="34" charset="0"/>
                <a:cs typeface="Calibri" panose="020F0502020204030204" pitchFamily="34" charset="0"/>
              </a:rPr>
              <a:t>ve</a:t>
            </a:r>
            <a:r>
              <a:rPr lang="tr-TR" altLang="tr-TR" sz="2800" dirty="0">
                <a:latin typeface="Calibri" panose="020F0502020204030204" pitchFamily="34" charset="0"/>
                <a:cs typeface="Calibri" panose="020F0502020204030204" pitchFamily="34" charset="0"/>
              </a:rPr>
              <a:t> toplam </a:t>
            </a:r>
            <a:r>
              <a:rPr lang="tr-TR" altLang="tr-TR" sz="2800" b="1" dirty="0">
                <a:latin typeface="Calibri" panose="020F0502020204030204" pitchFamily="34" charset="0"/>
                <a:cs typeface="Calibri" panose="020F0502020204030204" pitchFamily="34" charset="0"/>
              </a:rPr>
              <a:t>en az 240 AKTS </a:t>
            </a:r>
            <a:r>
              <a:rPr lang="tr-TR" altLang="tr-TR" sz="2800" dirty="0">
                <a:latin typeface="Calibri" panose="020F0502020204030204" pitchFamily="34" charset="0"/>
                <a:cs typeface="Calibri" panose="020F0502020204030204" pitchFamily="34" charset="0"/>
              </a:rPr>
              <a:t>kredisini tamamlamış olması gerekmektedir.</a:t>
            </a:r>
            <a:br>
              <a:rPr lang="tr-TR" altLang="tr-TR" sz="2800" dirty="0">
                <a:latin typeface="Calibri" panose="020F0502020204030204" pitchFamily="34" charset="0"/>
                <a:cs typeface="Calibri" panose="020F0502020204030204" pitchFamily="34" charset="0"/>
              </a:rPr>
            </a:br>
            <a:br>
              <a:rPr lang="tr-TR" altLang="tr-TR" sz="2800" dirty="0">
                <a:latin typeface="Calibri" panose="020F0502020204030204" pitchFamily="34" charset="0"/>
                <a:cs typeface="Calibri" panose="020F0502020204030204" pitchFamily="34" charset="0"/>
              </a:rPr>
            </a:br>
            <a:br>
              <a:rPr lang="tr-TR" altLang="tr-TR" sz="3600" dirty="0">
                <a:latin typeface="Baskerville Old Face" panose="02020602080505020303" pitchFamily="18" charset="0"/>
              </a:rPr>
            </a:br>
            <a:endParaRPr lang="tr-TR" altLang="tr-TR" sz="3600" dirty="0">
              <a:latin typeface="Baskerville Old Face" panose="02020602080505020303" pitchFamily="18" charset="0"/>
            </a:endParaRPr>
          </a:p>
        </p:txBody>
      </p:sp>
      <p:sp>
        <p:nvSpPr>
          <p:cNvPr id="39939" name="Slayt Numarası Yer Tutucusu 3">
            <a:extLst>
              <a:ext uri="{FF2B5EF4-FFF2-40B4-BE49-F238E27FC236}">
                <a16:creationId xmlns:a16="http://schemas.microsoft.com/office/drawing/2014/main" id="{A2DC6461-F2D1-1E2F-CE29-6DD757B2DBD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B960C7B1-23E2-D447-B406-562610404145}"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38</a:t>
            </a:fld>
            <a:endParaRPr lang="tr-TR" altLang="tr-TR" sz="1000">
              <a:solidFill>
                <a:schemeClr val="tx2"/>
              </a:solidFill>
              <a:latin typeface="Arial" panose="020B0604020202020204" pitchFamily="34" charset="0"/>
              <a:cs typeface="Arial" panose="020B0604020202020204" pitchFamily="34" charset="0"/>
            </a:endParaRPr>
          </a:p>
        </p:txBody>
      </p:sp>
      <p:pic>
        <p:nvPicPr>
          <p:cNvPr id="39940" name="Resim 1">
            <a:extLst>
              <a:ext uri="{FF2B5EF4-FFF2-40B4-BE49-F238E27FC236}">
                <a16:creationId xmlns:a16="http://schemas.microsoft.com/office/drawing/2014/main" id="{BF6B6A49-16F1-CB81-1FE3-6F07654570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0300" y="3860800"/>
            <a:ext cx="720090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Başlık 1">
            <a:extLst>
              <a:ext uri="{FF2B5EF4-FFF2-40B4-BE49-F238E27FC236}">
                <a16:creationId xmlns:a16="http://schemas.microsoft.com/office/drawing/2014/main" id="{FE7098F4-606D-00B9-4BD7-51E65E35E216}"/>
              </a:ext>
            </a:extLst>
          </p:cNvPr>
          <p:cNvSpPr>
            <a:spLocks noGrp="1"/>
          </p:cNvSpPr>
          <p:nvPr>
            <p:ph type="title"/>
          </p:nvPr>
        </p:nvSpPr>
        <p:spPr>
          <a:xfrm>
            <a:off x="1028700" y="260350"/>
            <a:ext cx="7200900" cy="6597650"/>
          </a:xfrm>
        </p:spPr>
        <p:txBody>
          <a:bodyPr/>
          <a:lstStyle/>
          <a:p>
            <a:pPr algn="ctr" eaLnBrk="1" fontAlgn="auto" hangingPunct="1">
              <a:spcAft>
                <a:spcPts val="0"/>
              </a:spcAft>
              <a:defRPr/>
            </a:pP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br>
              <a:rPr lang="tr-TR" altLang="tr-TR" sz="1600" b="1" dirty="0">
                <a:latin typeface="Calibri" panose="020F0502020204030204" pitchFamily="34" charset="0"/>
                <a:cs typeface="Calibri" panose="020F0502020204030204" pitchFamily="34" charset="0"/>
              </a:rPr>
            </a:br>
            <a:r>
              <a:rPr lang="tr-TR" altLang="tr-TR" sz="1600" b="1" dirty="0">
                <a:latin typeface="Calibri" panose="020F0502020204030204" pitchFamily="34" charset="0"/>
                <a:cs typeface="Calibri" panose="020F0502020204030204" pitchFamily="34" charset="0"/>
              </a:rPr>
              <a:t>Hukuk Fakültesi Kütüphanesi</a:t>
            </a:r>
            <a:br>
              <a:rPr lang="tr-TR" altLang="tr-TR" sz="4000" b="1" dirty="0">
                <a:latin typeface="Calibri" panose="020F0502020204030204" pitchFamily="34" charset="0"/>
                <a:cs typeface="Calibri" panose="020F0502020204030204" pitchFamily="34" charset="0"/>
              </a:rPr>
            </a:br>
            <a:endParaRPr lang="tr-TR" altLang="tr-TR" sz="4000" b="1" dirty="0">
              <a:latin typeface="Calibri" panose="020F0502020204030204" pitchFamily="34" charset="0"/>
              <a:cs typeface="Calibri" panose="020F0502020204030204" pitchFamily="34" charset="0"/>
            </a:endParaRPr>
          </a:p>
        </p:txBody>
      </p:sp>
      <p:pic>
        <p:nvPicPr>
          <p:cNvPr id="40963" name="İçerik Yer Tutucusu 1">
            <a:extLst>
              <a:ext uri="{FF2B5EF4-FFF2-40B4-BE49-F238E27FC236}">
                <a16:creationId xmlns:a16="http://schemas.microsoft.com/office/drawing/2014/main" id="{0D93F08A-9545-E191-51B7-172BDAF3A4F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81338" y="2200275"/>
            <a:ext cx="5635625" cy="2159000"/>
          </a:xfrm>
        </p:spPr>
      </p:pic>
      <p:sp>
        <p:nvSpPr>
          <p:cNvPr id="40964" name="Slayt Numarası Yer Tutucusu 3">
            <a:extLst>
              <a:ext uri="{FF2B5EF4-FFF2-40B4-BE49-F238E27FC236}">
                <a16:creationId xmlns:a16="http://schemas.microsoft.com/office/drawing/2014/main" id="{B649710B-053C-35F0-20CB-E88853A75AB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ct val="0"/>
              </a:spcAft>
              <a:buClrTx/>
              <a:buFontTx/>
              <a:buNone/>
            </a:pPr>
            <a:fld id="{F10D53E1-CDD6-5247-8F7D-76E52C5E8BE5}" type="slidenum">
              <a:rPr lang="tr-TR" altLang="tr-TR" sz="1000" smtClean="0">
                <a:solidFill>
                  <a:schemeClr val="tx2"/>
                </a:solidFill>
                <a:latin typeface="Arial" panose="020B0604020202020204" pitchFamily="34" charset="0"/>
                <a:cs typeface="Arial" panose="020B0604020202020204" pitchFamily="34" charset="0"/>
              </a:rPr>
              <a:pPr fontAlgn="base">
                <a:lnSpc>
                  <a:spcPct val="100000"/>
                </a:lnSpc>
                <a:spcBef>
                  <a:spcPct val="0"/>
                </a:spcBef>
                <a:spcAft>
                  <a:spcPct val="0"/>
                </a:spcAft>
                <a:buClrTx/>
                <a:buFontTx/>
                <a:buNone/>
              </a:pPr>
              <a:t>39</a:t>
            </a:fld>
            <a:endParaRPr lang="tr-TR" altLang="tr-TR" sz="1000">
              <a:solidFill>
                <a:schemeClr val="tx2"/>
              </a:solidFill>
              <a:latin typeface="Arial" panose="020B0604020202020204" pitchFamily="34" charset="0"/>
              <a:cs typeface="Arial" panose="020B0604020202020204" pitchFamily="34" charset="0"/>
            </a:endParaRPr>
          </a:p>
        </p:txBody>
      </p:sp>
      <p:pic>
        <p:nvPicPr>
          <p:cNvPr id="40965" name="Resim 2">
            <a:extLst>
              <a:ext uri="{FF2B5EF4-FFF2-40B4-BE49-F238E27FC236}">
                <a16:creationId xmlns:a16="http://schemas.microsoft.com/office/drawing/2014/main" id="{752054AB-299C-7F76-18D4-2B012BF3A7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4613" y="336550"/>
            <a:ext cx="608965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Resim 3">
            <a:extLst>
              <a:ext uri="{FF2B5EF4-FFF2-40B4-BE49-F238E27FC236}">
                <a16:creationId xmlns:a16="http://schemas.microsoft.com/office/drawing/2014/main" id="{11CFCD62-D6C7-4BDA-709B-65BD280F90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6100" y="4322763"/>
            <a:ext cx="4530725"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F30A01-6F80-D9B6-5C73-FCBEE1F717D5}"/>
              </a:ext>
            </a:extLst>
          </p:cNvPr>
          <p:cNvSpPr>
            <a:spLocks noGrp="1"/>
          </p:cNvSpPr>
          <p:nvPr>
            <p:ph type="title"/>
          </p:nvPr>
        </p:nvSpPr>
        <p:spPr/>
        <p:txBody>
          <a:bodyPr/>
          <a:lstStyle/>
          <a:p>
            <a:pPr eaLnBrk="1" hangingPunct="1">
              <a:defRPr/>
            </a:pPr>
            <a:r>
              <a:rPr lang="tr-TR" dirty="0"/>
              <a:t>Online </a:t>
            </a:r>
            <a:r>
              <a:rPr lang="tr-TR" dirty="0" err="1"/>
              <a:t>Veritabanları</a:t>
            </a:r>
            <a:endParaRPr lang="tr-TR" dirty="0"/>
          </a:p>
        </p:txBody>
      </p:sp>
      <p:sp>
        <p:nvSpPr>
          <p:cNvPr id="3" name="İçerik Yer Tutucusu 2">
            <a:extLst>
              <a:ext uri="{FF2B5EF4-FFF2-40B4-BE49-F238E27FC236}">
                <a16:creationId xmlns:a16="http://schemas.microsoft.com/office/drawing/2014/main" id="{E697B7EA-53A1-F4F3-9F49-658ADC50867A}"/>
              </a:ext>
            </a:extLst>
          </p:cNvPr>
          <p:cNvSpPr>
            <a:spLocks noGrp="1"/>
          </p:cNvSpPr>
          <p:nvPr>
            <p:ph idx="1"/>
          </p:nvPr>
        </p:nvSpPr>
        <p:spPr>
          <a:xfrm>
            <a:off x="965200" y="1484313"/>
            <a:ext cx="7634288" cy="3594100"/>
          </a:xfrm>
        </p:spPr>
        <p:txBody>
          <a:bodyPr/>
          <a:lstStyle/>
          <a:p>
            <a:pPr algn="just" eaLnBrk="1" hangingPunct="1">
              <a:defRPr/>
            </a:pPr>
            <a:r>
              <a:rPr lang="tr-TR" u="sng" dirty="0">
                <a:solidFill>
                  <a:srgbClr val="46B2B5"/>
                </a:solidFill>
                <a:hlinkClick r:id="rId3"/>
              </a:rPr>
              <a:t>Gaün Kütüphane: </a:t>
            </a:r>
            <a:r>
              <a:rPr lang="tr-TR" dirty="0">
                <a:solidFill>
                  <a:schemeClr val="tx1"/>
                </a:solidFill>
                <a:cs typeface="Al Bayan Plain" pitchFamily="2" charset="-78"/>
                <a:hlinkClick r:id="rId3"/>
              </a:rPr>
              <a:t>http://kutuphane.gantep.edu.tr/</a:t>
            </a:r>
            <a:endParaRPr lang="tr-TR" dirty="0">
              <a:solidFill>
                <a:schemeClr val="tx1"/>
              </a:solidFill>
              <a:cs typeface="Al Bayan Plain" pitchFamily="2" charset="-78"/>
            </a:endParaRPr>
          </a:p>
          <a:p>
            <a:pPr algn="just" eaLnBrk="1" hangingPunct="1">
              <a:defRPr/>
            </a:pPr>
            <a:r>
              <a:rPr lang="tr-TR" dirty="0">
                <a:solidFill>
                  <a:schemeClr val="tx1"/>
                </a:solidFill>
                <a:cs typeface="Al Bayan Plain" pitchFamily="2" charset="-78"/>
              </a:rPr>
              <a:t>E-Kaynaklar/Online </a:t>
            </a:r>
            <a:r>
              <a:rPr lang="tr-TR" dirty="0" err="1">
                <a:solidFill>
                  <a:schemeClr val="tx1"/>
                </a:solidFill>
                <a:cs typeface="Al Bayan Plain" pitchFamily="2" charset="-78"/>
              </a:rPr>
              <a:t>Veritabanları</a:t>
            </a:r>
            <a:endParaRPr lang="tr-TR" dirty="0">
              <a:solidFill>
                <a:schemeClr val="tx1"/>
              </a:solidFill>
              <a:cs typeface="Al Bayan Plain" pitchFamily="2" charset="-78"/>
            </a:endParaRPr>
          </a:p>
          <a:p>
            <a:pPr lvl="1" algn="just" eaLnBrk="1" hangingPunct="1">
              <a:defRPr/>
            </a:pPr>
            <a:r>
              <a:rPr lang="tr-TR" sz="2000" dirty="0" err="1">
                <a:solidFill>
                  <a:schemeClr val="tx1"/>
                </a:solidFill>
                <a:cs typeface="Al Bayan Plain" pitchFamily="2" charset="-78"/>
              </a:rPr>
              <a:t>Lexpera</a:t>
            </a:r>
            <a:r>
              <a:rPr lang="tr-TR" sz="2000" dirty="0">
                <a:solidFill>
                  <a:schemeClr val="tx1"/>
                </a:solidFill>
                <a:cs typeface="Al Bayan Plain" pitchFamily="2" charset="-78"/>
              </a:rPr>
              <a:t> (Kitap-Mevzuat-İçtihat)</a:t>
            </a:r>
          </a:p>
          <a:p>
            <a:pPr lvl="1" algn="just" eaLnBrk="1" hangingPunct="1">
              <a:defRPr/>
            </a:pPr>
            <a:r>
              <a:rPr lang="tr-TR" sz="2000" dirty="0" err="1">
                <a:solidFill>
                  <a:schemeClr val="tx1"/>
                </a:solidFill>
                <a:cs typeface="Al Bayan Plain" pitchFamily="2" charset="-78"/>
              </a:rPr>
              <a:t>BeckOnline</a:t>
            </a:r>
            <a:endParaRPr lang="tr-TR" sz="2000" dirty="0">
              <a:solidFill>
                <a:schemeClr val="tx1"/>
              </a:solidFill>
              <a:cs typeface="Al Bayan Plain" pitchFamily="2" charset="-78"/>
            </a:endParaRPr>
          </a:p>
          <a:p>
            <a:pPr lvl="1" algn="just" eaLnBrk="1" hangingPunct="1">
              <a:defRPr/>
            </a:pPr>
            <a:r>
              <a:rPr lang="tr-TR" sz="2000" dirty="0" err="1">
                <a:solidFill>
                  <a:schemeClr val="tx1"/>
                </a:solidFill>
                <a:cs typeface="Al Bayan Plain" pitchFamily="2" charset="-78"/>
              </a:rPr>
              <a:t>Nomos</a:t>
            </a:r>
            <a:endParaRPr lang="tr-TR" sz="2000" dirty="0">
              <a:solidFill>
                <a:schemeClr val="tx1"/>
              </a:solidFill>
              <a:cs typeface="Al Bayan Plain" pitchFamily="2" charset="-78"/>
            </a:endParaRPr>
          </a:p>
          <a:p>
            <a:pPr lvl="1" algn="just" eaLnBrk="1" hangingPunct="1">
              <a:defRPr/>
            </a:pPr>
            <a:r>
              <a:rPr lang="tr-TR" sz="2000" dirty="0" err="1">
                <a:solidFill>
                  <a:schemeClr val="tx1"/>
                </a:solidFill>
                <a:cs typeface="Al Bayan Plain" pitchFamily="2" charset="-78"/>
              </a:rPr>
              <a:t>Turcademy</a:t>
            </a:r>
            <a:r>
              <a:rPr lang="tr-TR" sz="2000" dirty="0">
                <a:solidFill>
                  <a:schemeClr val="tx1"/>
                </a:solidFill>
                <a:cs typeface="Al Bayan Plain" pitchFamily="2" charset="-78"/>
              </a:rPr>
              <a:t> (Kitap)</a:t>
            </a:r>
          </a:p>
          <a:p>
            <a:pPr algn="just" eaLnBrk="1" hangingPunct="1">
              <a:defRPr/>
            </a:pPr>
            <a:r>
              <a:rPr lang="tr-TR" dirty="0">
                <a:solidFill>
                  <a:schemeClr val="tx1"/>
                </a:solidFill>
                <a:cs typeface="Al Bayan Plain" pitchFamily="2" charset="-78"/>
              </a:rPr>
              <a:t>Proxy ayarlarınızı yapabilmeniz için Google’dan Proxy ayarları Gaziantep Üniversitesi yazarsanız adım adım anlatılmaktadır.</a:t>
            </a:r>
          </a:p>
          <a:p>
            <a:pPr algn="just" eaLnBrk="1" hangingPunct="1">
              <a:defRPr/>
            </a:pPr>
            <a:r>
              <a:rPr lang="tr-TR" dirty="0">
                <a:solidFill>
                  <a:schemeClr val="tx1"/>
                </a:solidFill>
                <a:cs typeface="Al Bayan Plain" pitchFamily="2" charset="-78"/>
              </a:rPr>
              <a:t>Kampüs interneti ve uzaktan erişim için Üniversitemizin Bilgi İşlem birimi ile iletişime geçebilirsiniz.</a:t>
            </a:r>
          </a:p>
          <a:p>
            <a:pPr eaLnBrk="1" hangingPunct="1">
              <a:defRPr/>
            </a:pPr>
            <a:endParaRPr lang="tr-TR" sz="1800" u="sng" dirty="0">
              <a:solidFill>
                <a:schemeClr val="tx1"/>
              </a:solidFill>
            </a:endParaRPr>
          </a:p>
          <a:p>
            <a:pPr marL="0" indent="0" eaLnBrk="1" hangingPunct="1">
              <a:buFont typeface="Arial" panose="020B0604020202020204" pitchFamily="34" charset="0"/>
              <a:buNone/>
              <a:defRPr/>
            </a:pPr>
            <a:endParaRPr lang="tr-TR" sz="1800" dirty="0"/>
          </a:p>
        </p:txBody>
      </p:sp>
      <p:sp>
        <p:nvSpPr>
          <p:cNvPr id="4" name="Slayt Numarası Yer Tutucusu 3">
            <a:extLst>
              <a:ext uri="{FF2B5EF4-FFF2-40B4-BE49-F238E27FC236}">
                <a16:creationId xmlns:a16="http://schemas.microsoft.com/office/drawing/2014/main" id="{07F6BDEA-5CE8-8D87-79D7-5402E2F82445}"/>
              </a:ext>
            </a:extLst>
          </p:cNvPr>
          <p:cNvSpPr>
            <a:spLocks noGrp="1"/>
          </p:cNvSpPr>
          <p:nvPr>
            <p:ph type="sldNum" sz="quarter" idx="12"/>
          </p:nvPr>
        </p:nvSpPr>
        <p:spPr/>
        <p:txBody>
          <a:bodyPr/>
          <a:lstStyle/>
          <a:p>
            <a:pPr>
              <a:defRPr/>
            </a:pPr>
            <a:fld id="{0AF3D3BD-12EF-CB44-B8EA-11EC9872107F}" type="slidenum">
              <a:rPr lang="tr-TR" altLang="tr-TR" smtClean="0"/>
              <a:pPr>
                <a:defRPr/>
              </a:pPr>
              <a:t>40</a:t>
            </a:fld>
            <a:endParaRPr lang="tr-TR" altLang="tr-T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18288-BA27-F384-F2B7-1B227B3059BD}"/>
            </a:ext>
          </a:extLst>
        </p:cNvPr>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BAA1DC08-3CF1-C04E-AE63-1D809E4EBB05}"/>
              </a:ext>
            </a:extLst>
          </p:cNvPr>
          <p:cNvSpPr>
            <a:spLocks noGrp="1"/>
          </p:cNvSpPr>
          <p:nvPr>
            <p:ph type="sldNum" sz="quarter" idx="12"/>
          </p:nvPr>
        </p:nvSpPr>
        <p:spPr/>
        <p:txBody>
          <a:bodyPr/>
          <a:lstStyle/>
          <a:p>
            <a:pPr>
              <a:defRPr/>
            </a:pPr>
            <a:fld id="{0AF3D3BD-12EF-CB44-B8EA-11EC9872107F}" type="slidenum">
              <a:rPr lang="tr-TR" altLang="tr-TR" smtClean="0"/>
              <a:pPr>
                <a:defRPr/>
              </a:pPr>
              <a:t>41</a:t>
            </a:fld>
            <a:endParaRPr lang="tr-TR" altLang="tr-TR"/>
          </a:p>
        </p:txBody>
      </p:sp>
      <p:pic>
        <p:nvPicPr>
          <p:cNvPr id="6" name="Resim 5">
            <a:extLst>
              <a:ext uri="{FF2B5EF4-FFF2-40B4-BE49-F238E27FC236}">
                <a16:creationId xmlns:a16="http://schemas.microsoft.com/office/drawing/2014/main" id="{A451013C-C5CE-45B3-A141-A05E750798A8}"/>
              </a:ext>
            </a:extLst>
          </p:cNvPr>
          <p:cNvPicPr>
            <a:picLocks noChangeAspect="1"/>
          </p:cNvPicPr>
          <p:nvPr/>
        </p:nvPicPr>
        <p:blipFill>
          <a:blip r:embed="rId3"/>
          <a:stretch>
            <a:fillRect/>
          </a:stretch>
        </p:blipFill>
        <p:spPr>
          <a:xfrm>
            <a:off x="917848" y="260648"/>
            <a:ext cx="7308304" cy="5760640"/>
          </a:xfrm>
          <a:prstGeom prst="rect">
            <a:avLst/>
          </a:prstGeom>
        </p:spPr>
      </p:pic>
    </p:spTree>
    <p:extLst>
      <p:ext uri="{BB962C8B-B14F-4D97-AF65-F5344CB8AC3E}">
        <p14:creationId xmlns:p14="http://schemas.microsoft.com/office/powerpoint/2010/main" val="768362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E669B3FE-9CD7-4902-76F9-158B36D7163C}"/>
              </a:ext>
            </a:extLst>
          </p:cNvPr>
          <p:cNvSpPr>
            <a:spLocks noGrp="1"/>
          </p:cNvSpPr>
          <p:nvPr>
            <p:ph type="sldNum" sz="quarter" idx="12"/>
          </p:nvPr>
        </p:nvSpPr>
        <p:spPr/>
        <p:txBody>
          <a:bodyPr/>
          <a:lstStyle/>
          <a:p>
            <a:pPr>
              <a:defRPr/>
            </a:pPr>
            <a:fld id="{35EF583C-F9E9-ED4A-8580-43EA4242D701}" type="slidenum">
              <a:rPr lang="tr-TR" altLang="tr-TR" smtClean="0"/>
              <a:pPr>
                <a:defRPr/>
              </a:pPr>
              <a:t>42</a:t>
            </a:fld>
            <a:endParaRPr lang="tr-TR" altLang="tr-TR"/>
          </a:p>
        </p:txBody>
      </p:sp>
      <p:pic>
        <p:nvPicPr>
          <p:cNvPr id="6" name="Resim 5">
            <a:extLst>
              <a:ext uri="{FF2B5EF4-FFF2-40B4-BE49-F238E27FC236}">
                <a16:creationId xmlns:a16="http://schemas.microsoft.com/office/drawing/2014/main" id="{D03AF687-EBFE-714F-6888-8F7E3D970C5F}"/>
              </a:ext>
            </a:extLst>
          </p:cNvPr>
          <p:cNvPicPr>
            <a:picLocks noChangeAspect="1"/>
          </p:cNvPicPr>
          <p:nvPr/>
        </p:nvPicPr>
        <p:blipFill>
          <a:blip r:embed="rId2"/>
          <a:stretch>
            <a:fillRect/>
          </a:stretch>
        </p:blipFill>
        <p:spPr>
          <a:xfrm>
            <a:off x="0" y="404664"/>
            <a:ext cx="9144000" cy="5832647"/>
          </a:xfrm>
          <a:prstGeom prst="rect">
            <a:avLst/>
          </a:prstGeom>
        </p:spPr>
      </p:pic>
    </p:spTree>
    <p:extLst>
      <p:ext uri="{BB962C8B-B14F-4D97-AF65-F5344CB8AC3E}">
        <p14:creationId xmlns:p14="http://schemas.microsoft.com/office/powerpoint/2010/main" val="3647314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CF98A8BA-3A67-AA08-0BAC-3A5962F211F1}"/>
              </a:ext>
            </a:extLst>
          </p:cNvPr>
          <p:cNvSpPr>
            <a:spLocks noGrp="1"/>
          </p:cNvSpPr>
          <p:nvPr>
            <p:ph type="sldNum" sz="quarter" idx="12"/>
          </p:nvPr>
        </p:nvSpPr>
        <p:spPr/>
        <p:txBody>
          <a:bodyPr/>
          <a:lstStyle/>
          <a:p>
            <a:pPr>
              <a:defRPr/>
            </a:pPr>
            <a:fld id="{35EF583C-F9E9-ED4A-8580-43EA4242D701}" type="slidenum">
              <a:rPr lang="tr-TR" altLang="tr-TR" smtClean="0"/>
              <a:pPr>
                <a:defRPr/>
              </a:pPr>
              <a:t>43</a:t>
            </a:fld>
            <a:endParaRPr lang="tr-TR" altLang="tr-TR"/>
          </a:p>
        </p:txBody>
      </p:sp>
      <p:pic>
        <p:nvPicPr>
          <p:cNvPr id="6" name="Resim 5">
            <a:extLst>
              <a:ext uri="{FF2B5EF4-FFF2-40B4-BE49-F238E27FC236}">
                <a16:creationId xmlns:a16="http://schemas.microsoft.com/office/drawing/2014/main" id="{F0EAC920-2CBB-96C3-60E4-81D51585BA28}"/>
              </a:ext>
            </a:extLst>
          </p:cNvPr>
          <p:cNvPicPr>
            <a:picLocks noChangeAspect="1"/>
          </p:cNvPicPr>
          <p:nvPr/>
        </p:nvPicPr>
        <p:blipFill>
          <a:blip r:embed="rId2"/>
          <a:stretch>
            <a:fillRect/>
          </a:stretch>
        </p:blipFill>
        <p:spPr>
          <a:xfrm>
            <a:off x="0" y="260648"/>
            <a:ext cx="9144000" cy="6114752"/>
          </a:xfrm>
          <a:prstGeom prst="rect">
            <a:avLst/>
          </a:prstGeom>
        </p:spPr>
      </p:pic>
    </p:spTree>
    <p:extLst>
      <p:ext uri="{BB962C8B-B14F-4D97-AF65-F5344CB8AC3E}">
        <p14:creationId xmlns:p14="http://schemas.microsoft.com/office/powerpoint/2010/main" val="20416469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B36E5E09-4AB8-9F0E-2FE0-97F7FD63EF81}"/>
              </a:ext>
            </a:extLst>
          </p:cNvPr>
          <p:cNvSpPr>
            <a:spLocks noGrp="1"/>
          </p:cNvSpPr>
          <p:nvPr>
            <p:ph type="sldNum" sz="quarter" idx="12"/>
          </p:nvPr>
        </p:nvSpPr>
        <p:spPr/>
        <p:txBody>
          <a:bodyPr/>
          <a:lstStyle/>
          <a:p>
            <a:pPr>
              <a:defRPr/>
            </a:pPr>
            <a:fld id="{35EF583C-F9E9-ED4A-8580-43EA4242D701}" type="slidenum">
              <a:rPr lang="tr-TR" altLang="tr-TR" smtClean="0"/>
              <a:pPr>
                <a:defRPr/>
              </a:pPr>
              <a:t>44</a:t>
            </a:fld>
            <a:endParaRPr lang="tr-TR" altLang="tr-TR"/>
          </a:p>
        </p:txBody>
      </p:sp>
      <p:pic>
        <p:nvPicPr>
          <p:cNvPr id="7" name="Resim 6">
            <a:extLst>
              <a:ext uri="{FF2B5EF4-FFF2-40B4-BE49-F238E27FC236}">
                <a16:creationId xmlns:a16="http://schemas.microsoft.com/office/drawing/2014/main" id="{ACF63351-B5CD-733C-33E0-7F17259A7070}"/>
              </a:ext>
            </a:extLst>
          </p:cNvPr>
          <p:cNvPicPr>
            <a:picLocks noChangeAspect="1"/>
          </p:cNvPicPr>
          <p:nvPr/>
        </p:nvPicPr>
        <p:blipFill>
          <a:blip r:embed="rId2"/>
          <a:stretch>
            <a:fillRect/>
          </a:stretch>
        </p:blipFill>
        <p:spPr>
          <a:xfrm>
            <a:off x="776911" y="407408"/>
            <a:ext cx="7590178" cy="6043184"/>
          </a:xfrm>
          <a:prstGeom prst="rect">
            <a:avLst/>
          </a:prstGeom>
        </p:spPr>
      </p:pic>
    </p:spTree>
    <p:extLst>
      <p:ext uri="{BB962C8B-B14F-4D97-AF65-F5344CB8AC3E}">
        <p14:creationId xmlns:p14="http://schemas.microsoft.com/office/powerpoint/2010/main" val="1996370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5C1B84-1B49-F323-F103-147E2F5041BB}"/>
              </a:ext>
            </a:extLst>
          </p:cNvPr>
          <p:cNvSpPr>
            <a:spLocks noGrp="1"/>
          </p:cNvSpPr>
          <p:nvPr>
            <p:ph type="title"/>
          </p:nvPr>
        </p:nvSpPr>
        <p:spPr/>
        <p:txBody>
          <a:bodyPr/>
          <a:lstStyle/>
          <a:p>
            <a:pPr>
              <a:defRPr/>
            </a:pPr>
            <a:r>
              <a:rPr lang="tr-TR" dirty="0"/>
              <a:t>Anketlerimiz</a:t>
            </a:r>
          </a:p>
        </p:txBody>
      </p:sp>
      <p:sp>
        <p:nvSpPr>
          <p:cNvPr id="45059" name="İçerik Yer Tutucusu 2">
            <a:extLst>
              <a:ext uri="{FF2B5EF4-FFF2-40B4-BE49-F238E27FC236}">
                <a16:creationId xmlns:a16="http://schemas.microsoft.com/office/drawing/2014/main" id="{366DB317-5F3D-F184-9B5C-64EA6ED4C69C}"/>
              </a:ext>
            </a:extLst>
          </p:cNvPr>
          <p:cNvSpPr>
            <a:spLocks noGrp="1" noChangeArrowheads="1"/>
          </p:cNvSpPr>
          <p:nvPr>
            <p:ph idx="1"/>
          </p:nvPr>
        </p:nvSpPr>
        <p:spPr/>
        <p:txBody>
          <a:bodyPr/>
          <a:lstStyle/>
          <a:p>
            <a:pPr algn="just">
              <a:lnSpc>
                <a:spcPct val="100000"/>
              </a:lnSpc>
            </a:pPr>
            <a:r>
              <a:rPr lang="tr-TR" altLang="tr-TR" sz="2400" dirty="0"/>
              <a:t>Kütüphane anketi, Eğitim-Öğretim Memnuniyet Anketi, Etkinlik Anketi vb.</a:t>
            </a:r>
          </a:p>
          <a:p>
            <a:pPr algn="just">
              <a:lnSpc>
                <a:spcPct val="100000"/>
              </a:lnSpc>
            </a:pPr>
            <a:r>
              <a:rPr lang="tr-TR" altLang="tr-TR" sz="2400" dirty="0"/>
              <a:t>Amaç, Fakültede gerçekleştirilen eğitim-öğretim faaliyetlerinin verimliliğini, Fakültenin fiziki ve akademik imkanlarının etkinliğini ölçmek ve değerlendirmek.</a:t>
            </a:r>
          </a:p>
          <a:p>
            <a:pPr algn="just">
              <a:lnSpc>
                <a:spcPct val="100000"/>
              </a:lnSpc>
            </a:pPr>
            <a:r>
              <a:rPr lang="tr-TR" altLang="tr-TR" sz="2400" dirty="0"/>
              <a:t>Fakülte internet sitesinde Öğrenci/Anketler sekmesinden incelenebilir.</a:t>
            </a:r>
          </a:p>
          <a:p>
            <a:pPr algn="just">
              <a:lnSpc>
                <a:spcPct val="100000"/>
              </a:lnSpc>
            </a:pPr>
            <a:r>
              <a:rPr lang="tr-TR" altLang="tr-TR" sz="2400" dirty="0"/>
              <a:t>Bu anketlere katılımınız önemlidir. </a:t>
            </a:r>
          </a:p>
        </p:txBody>
      </p:sp>
      <p:sp>
        <p:nvSpPr>
          <p:cNvPr id="4" name="Slayt Numarası Yer Tutucusu 3">
            <a:extLst>
              <a:ext uri="{FF2B5EF4-FFF2-40B4-BE49-F238E27FC236}">
                <a16:creationId xmlns:a16="http://schemas.microsoft.com/office/drawing/2014/main" id="{91D4C6A6-E71D-B49A-2B2A-51859B69D203}"/>
              </a:ext>
            </a:extLst>
          </p:cNvPr>
          <p:cNvSpPr>
            <a:spLocks noGrp="1"/>
          </p:cNvSpPr>
          <p:nvPr>
            <p:ph type="sldNum" sz="quarter" idx="12"/>
          </p:nvPr>
        </p:nvSpPr>
        <p:spPr/>
        <p:txBody>
          <a:bodyPr/>
          <a:lstStyle/>
          <a:p>
            <a:pPr>
              <a:defRPr/>
            </a:pPr>
            <a:fld id="{1D6C9B90-72AE-6544-B2F1-B41B0C45DEB5}" type="slidenum">
              <a:rPr lang="tr-TR" altLang="tr-TR" smtClean="0"/>
              <a:pPr>
                <a:defRPr/>
              </a:pPr>
              <a:t>45</a:t>
            </a:fld>
            <a:endParaRPr lang="tr-TR" altLang="tr-T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B217C2AD-51B4-40CE-A71F-F5D3F846D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63093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TR"/>
          </a:p>
        </p:txBody>
      </p:sp>
      <p:sp>
        <p:nvSpPr>
          <p:cNvPr id="13" name="Rectangle 12">
            <a:extLst>
              <a:ext uri="{FF2B5EF4-FFF2-40B4-BE49-F238E27FC236}">
                <a16:creationId xmlns:a16="http://schemas.microsoft.com/office/drawing/2014/main" id="{6F1BF92E-23CF-4BFE-9E1F-C359BACFA3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 useBgFill="1">
        <p:nvSpPr>
          <p:cNvPr id="15" name="Rectangle 14">
            <a:extLst>
              <a:ext uri="{FF2B5EF4-FFF2-40B4-BE49-F238E27FC236}">
                <a16:creationId xmlns:a16="http://schemas.microsoft.com/office/drawing/2014/main" id="{1D21332B-FE15-41A6-8919-8563A89EA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Başlık 1">
            <a:extLst>
              <a:ext uri="{FF2B5EF4-FFF2-40B4-BE49-F238E27FC236}">
                <a16:creationId xmlns:a16="http://schemas.microsoft.com/office/drawing/2014/main" id="{0C760BCE-40B6-AFC7-8879-07A0BBCE0D29}"/>
              </a:ext>
            </a:extLst>
          </p:cNvPr>
          <p:cNvSpPr>
            <a:spLocks noGrp="1"/>
          </p:cNvSpPr>
          <p:nvPr>
            <p:ph type="title"/>
          </p:nvPr>
        </p:nvSpPr>
        <p:spPr>
          <a:xfrm>
            <a:off x="997560" y="215600"/>
            <a:ext cx="7600649" cy="911495"/>
          </a:xfrm>
        </p:spPr>
        <p:txBody>
          <a:bodyPr vert="horz" lIns="91440" tIns="45720" rIns="91440" bIns="45720" rtlCol="0" anchor="t">
            <a:normAutofit fontScale="90000"/>
          </a:bodyPr>
          <a:lstStyle/>
          <a:p>
            <a:pPr algn="ctr" defTabSz="914400" eaLnBrk="1" hangingPunct="1">
              <a:defRPr/>
            </a:pPr>
            <a:r>
              <a:rPr lang="en-US" sz="6300" spc="800" dirty="0"/>
              <a:t>ETKİNLİKLERİMİZ</a:t>
            </a:r>
          </a:p>
        </p:txBody>
      </p:sp>
      <p:sp>
        <p:nvSpPr>
          <p:cNvPr id="6" name="TextBox 5">
            <a:extLst>
              <a:ext uri="{FF2B5EF4-FFF2-40B4-BE49-F238E27FC236}">
                <a16:creationId xmlns:a16="http://schemas.microsoft.com/office/drawing/2014/main" id="{7809ADC7-397D-5049-20ED-A33D9E6C1EC7}"/>
              </a:ext>
            </a:extLst>
          </p:cNvPr>
          <p:cNvSpPr txBox="1"/>
          <p:nvPr/>
        </p:nvSpPr>
        <p:spPr>
          <a:xfrm>
            <a:off x="1614086" y="5610478"/>
            <a:ext cx="6034030" cy="660679"/>
          </a:xfrm>
          <a:prstGeom prst="rect">
            <a:avLst/>
          </a:prstGeom>
        </p:spPr>
        <p:txBody>
          <a:bodyPr vert="horz" lIns="91440" tIns="45720" rIns="91440" bIns="45720" rtlCol="0" anchor="t">
            <a:normAutofit/>
          </a:bodyPr>
          <a:lstStyle/>
          <a:p>
            <a:pPr algn="ctr" defTabSz="914400" eaLnBrk="1" hangingPunct="1">
              <a:spcBef>
                <a:spcPts val="700"/>
              </a:spcBef>
              <a:buClr>
                <a:schemeClr val="tx2"/>
              </a:buClr>
            </a:pPr>
            <a:r>
              <a:rPr lang="en-US" sz="2000" b="1" cap="all" spc="400" dirty="0" err="1">
                <a:solidFill>
                  <a:schemeClr val="tx2"/>
                </a:solidFill>
                <a:latin typeface="+mn-lt"/>
              </a:rPr>
              <a:t>Kurgusal</a:t>
            </a:r>
            <a:r>
              <a:rPr lang="en-US" sz="2000" b="1" cap="all" spc="400" dirty="0">
                <a:solidFill>
                  <a:schemeClr val="tx2"/>
                </a:solidFill>
                <a:latin typeface="+mn-lt"/>
              </a:rPr>
              <a:t> Dava </a:t>
            </a:r>
            <a:r>
              <a:rPr lang="en-US" sz="2000" b="1" cap="all" spc="400" dirty="0" err="1">
                <a:solidFill>
                  <a:schemeClr val="tx2"/>
                </a:solidFill>
                <a:latin typeface="+mn-lt"/>
              </a:rPr>
              <a:t>Yarışması</a:t>
            </a:r>
            <a:endParaRPr lang="en-US" sz="2000" b="1" cap="all" spc="400" dirty="0">
              <a:solidFill>
                <a:schemeClr val="tx2"/>
              </a:solidFill>
              <a:latin typeface="+mn-lt"/>
            </a:endParaRPr>
          </a:p>
        </p:txBody>
      </p:sp>
      <p:sp>
        <p:nvSpPr>
          <p:cNvPr id="17" name="Freeform 6">
            <a:extLst>
              <a:ext uri="{FF2B5EF4-FFF2-40B4-BE49-F238E27FC236}">
                <a16:creationId xmlns:a16="http://schemas.microsoft.com/office/drawing/2014/main" id="{439F6CA3-780D-4C3A-A889-C705E7E7D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TR"/>
          </a:p>
        </p:txBody>
      </p:sp>
      <p:pic>
        <p:nvPicPr>
          <p:cNvPr id="5" name="Picture 4">
            <a:extLst>
              <a:ext uri="{FF2B5EF4-FFF2-40B4-BE49-F238E27FC236}">
                <a16:creationId xmlns:a16="http://schemas.microsoft.com/office/drawing/2014/main" id="{1D6D0CE8-18EF-64DC-40B9-B1D50766274E}"/>
              </a:ext>
            </a:extLst>
          </p:cNvPr>
          <p:cNvPicPr>
            <a:picLocks noChangeAspect="1"/>
          </p:cNvPicPr>
          <p:nvPr/>
        </p:nvPicPr>
        <p:blipFill>
          <a:blip r:embed="rId2"/>
          <a:stretch>
            <a:fillRect/>
          </a:stretch>
        </p:blipFill>
        <p:spPr>
          <a:xfrm>
            <a:off x="1818935" y="1180261"/>
            <a:ext cx="5624333" cy="4218251"/>
          </a:xfrm>
          <a:prstGeom prst="rect">
            <a:avLst/>
          </a:prstGeom>
        </p:spPr>
      </p:pic>
      <p:sp>
        <p:nvSpPr>
          <p:cNvPr id="4" name="Slayt Numarası Yer Tutucusu 3">
            <a:extLst>
              <a:ext uri="{FF2B5EF4-FFF2-40B4-BE49-F238E27FC236}">
                <a16:creationId xmlns:a16="http://schemas.microsoft.com/office/drawing/2014/main" id="{8CBA94F4-E05D-0492-B850-30BD303D12AF}"/>
              </a:ext>
            </a:extLst>
          </p:cNvPr>
          <p:cNvSpPr>
            <a:spLocks noGrp="1"/>
          </p:cNvSpPr>
          <p:nvPr>
            <p:ph type="sldNum" sz="quarter" idx="12"/>
          </p:nvPr>
        </p:nvSpPr>
        <p:spPr>
          <a:xfrm>
            <a:off x="6800413" y="6375679"/>
            <a:ext cx="1747292" cy="345796"/>
          </a:xfrm>
        </p:spPr>
        <p:txBody>
          <a:bodyPr vert="horz" lIns="91440" tIns="45720" rIns="91440" bIns="45720" rtlCol="0" anchor="ctr">
            <a:normAutofit/>
          </a:bodyPr>
          <a:lstStyle/>
          <a:p>
            <a:pPr defTabSz="914400">
              <a:spcAft>
                <a:spcPts val="600"/>
              </a:spcAft>
              <a:defRPr/>
            </a:pPr>
            <a:fld id="{745CCDCF-123E-334D-B6E9-DEF8BA4C2A4C}" type="slidenum">
              <a:rPr lang="en-US" altLang="tr-TR" sz="1200">
                <a:solidFill>
                  <a:schemeClr val="tx1">
                    <a:lumMod val="50000"/>
                    <a:lumOff val="50000"/>
                  </a:schemeClr>
                </a:solidFill>
              </a:rPr>
              <a:pPr defTabSz="914400">
                <a:spcAft>
                  <a:spcPts val="600"/>
                </a:spcAft>
                <a:defRPr/>
              </a:pPr>
              <a:t>46</a:t>
            </a:fld>
            <a:endParaRPr lang="en-US" altLang="tr-TR" sz="1200">
              <a:solidFill>
                <a:schemeClr val="tx1">
                  <a:lumMod val="50000"/>
                  <a:lumOff val="50000"/>
                </a:schemeClr>
              </a:solidFill>
            </a:endParaRPr>
          </a:p>
        </p:txBody>
      </p:sp>
      <p:sp>
        <p:nvSpPr>
          <p:cNvPr id="19" name="Rectangle 18">
            <a:extLst>
              <a:ext uri="{FF2B5EF4-FFF2-40B4-BE49-F238E27FC236}">
                <a16:creationId xmlns:a16="http://schemas.microsoft.com/office/drawing/2014/main" id="{E6335BA4-3C40-424B-A885-29B1007B80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T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9BFDE3D2-5ABD-51FD-4CBA-7C28D5440110}"/>
              </a:ext>
            </a:extLst>
          </p:cNvPr>
          <p:cNvSpPr>
            <a:spLocks noGrp="1"/>
          </p:cNvSpPr>
          <p:nvPr>
            <p:ph type="sldNum" sz="quarter" idx="12"/>
          </p:nvPr>
        </p:nvSpPr>
        <p:spPr/>
        <p:txBody>
          <a:bodyPr/>
          <a:lstStyle/>
          <a:p>
            <a:pPr>
              <a:defRPr/>
            </a:pPr>
            <a:fld id="{0B1CF02A-5601-F24B-BEA9-B7065D5D6168}" type="slidenum">
              <a:rPr lang="tr-TR" altLang="tr-TR" smtClean="0"/>
              <a:pPr>
                <a:defRPr/>
              </a:pPr>
              <a:t>47</a:t>
            </a:fld>
            <a:endParaRPr lang="tr-TR" altLang="tr-TR"/>
          </a:p>
        </p:txBody>
      </p:sp>
      <p:pic>
        <p:nvPicPr>
          <p:cNvPr id="3" name="Picture 2">
            <a:extLst>
              <a:ext uri="{FF2B5EF4-FFF2-40B4-BE49-F238E27FC236}">
                <a16:creationId xmlns:a16="http://schemas.microsoft.com/office/drawing/2014/main" id="{D963E695-82AE-D4FC-7483-7307DBB43D2A}"/>
              </a:ext>
            </a:extLst>
          </p:cNvPr>
          <p:cNvPicPr>
            <a:picLocks noChangeAspect="1"/>
          </p:cNvPicPr>
          <p:nvPr/>
        </p:nvPicPr>
        <p:blipFill>
          <a:blip r:embed="rId2"/>
          <a:stretch>
            <a:fillRect/>
          </a:stretch>
        </p:blipFill>
        <p:spPr>
          <a:xfrm>
            <a:off x="1143000" y="548680"/>
            <a:ext cx="6858000" cy="4572000"/>
          </a:xfrm>
          <a:prstGeom prst="rect">
            <a:avLst/>
          </a:prstGeom>
        </p:spPr>
      </p:pic>
      <p:sp>
        <p:nvSpPr>
          <p:cNvPr id="5" name="TextBox 4">
            <a:extLst>
              <a:ext uri="{FF2B5EF4-FFF2-40B4-BE49-F238E27FC236}">
                <a16:creationId xmlns:a16="http://schemas.microsoft.com/office/drawing/2014/main" id="{D1FA0938-86B9-3193-1519-8C1FAB4777ED}"/>
              </a:ext>
            </a:extLst>
          </p:cNvPr>
          <p:cNvSpPr txBox="1"/>
          <p:nvPr/>
        </p:nvSpPr>
        <p:spPr>
          <a:xfrm>
            <a:off x="1554985" y="5517232"/>
            <a:ext cx="6034030" cy="660679"/>
          </a:xfrm>
          <a:prstGeom prst="rect">
            <a:avLst/>
          </a:prstGeom>
        </p:spPr>
        <p:txBody>
          <a:bodyPr vert="horz" lIns="91440" tIns="45720" rIns="91440" bIns="45720" rtlCol="0" anchor="t">
            <a:normAutofit fontScale="77500" lnSpcReduction="20000"/>
          </a:bodyPr>
          <a:lstStyle/>
          <a:p>
            <a:pPr algn="ctr" defTabSz="914400" eaLnBrk="1" hangingPunct="1">
              <a:spcBef>
                <a:spcPts val="700"/>
              </a:spcBef>
              <a:buClr>
                <a:schemeClr val="tx2"/>
              </a:buClr>
            </a:pPr>
            <a:r>
              <a:rPr lang="en-US" sz="2000" b="1" cap="all" spc="400" dirty="0">
                <a:solidFill>
                  <a:schemeClr val="tx2"/>
                </a:solidFill>
                <a:latin typeface="+mn-lt"/>
              </a:rPr>
              <a:t>BAĞIMLILIKLA MÜCADELEDE ÇOK BOYUTLU YAKLAŞIMLAR SEMPOZYUMU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E446185-027B-7EB6-7659-D8D2560DB9F7}"/>
              </a:ext>
            </a:extLst>
          </p:cNvPr>
          <p:cNvPicPr>
            <a:picLocks noChangeAspect="1"/>
          </p:cNvPicPr>
          <p:nvPr/>
        </p:nvPicPr>
        <p:blipFill>
          <a:blip r:embed="rId2"/>
          <a:srcRect t="13291" r="1" b="13793"/>
          <a:stretch>
            <a:fillRect/>
          </a:stretch>
        </p:blipFill>
        <p:spPr>
          <a:xfrm>
            <a:off x="20" y="10"/>
            <a:ext cx="5411530"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p:spPr>
      </p:pic>
      <p:pic>
        <p:nvPicPr>
          <p:cNvPr id="6" name="Picture 5">
            <a:extLst>
              <a:ext uri="{FF2B5EF4-FFF2-40B4-BE49-F238E27FC236}">
                <a16:creationId xmlns:a16="http://schemas.microsoft.com/office/drawing/2014/main" id="{272C3CCA-71F2-3478-2322-50DE6E74005C}"/>
              </a:ext>
            </a:extLst>
          </p:cNvPr>
          <p:cNvPicPr>
            <a:picLocks noChangeAspect="1"/>
          </p:cNvPicPr>
          <p:nvPr/>
        </p:nvPicPr>
        <p:blipFill>
          <a:blip r:embed="rId3"/>
          <a:srcRect l="11295" r="1999" b="-2"/>
          <a:stretch>
            <a:fillRect/>
          </a:stretch>
        </p:blipFill>
        <p:spPr>
          <a:xfrm>
            <a:off x="4216674" y="10"/>
            <a:ext cx="4927327"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5" name="Picture 4">
            <a:extLst>
              <a:ext uri="{FF2B5EF4-FFF2-40B4-BE49-F238E27FC236}">
                <a16:creationId xmlns:a16="http://schemas.microsoft.com/office/drawing/2014/main" id="{C423E9FF-3BA7-92B0-CA3E-1601BD5C6733}"/>
              </a:ext>
            </a:extLst>
          </p:cNvPr>
          <p:cNvPicPr>
            <a:picLocks noChangeAspect="1"/>
          </p:cNvPicPr>
          <p:nvPr/>
        </p:nvPicPr>
        <p:blipFill>
          <a:blip r:embed="rId4"/>
          <a:srcRect r="2" b="24231"/>
          <a:stretch>
            <a:fillRect/>
          </a:stretch>
        </p:blipFill>
        <p:spPr>
          <a:xfrm>
            <a:off x="3136508" y="3887894"/>
            <a:ext cx="6007493"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7" name="Picture 6">
            <a:extLst>
              <a:ext uri="{FF2B5EF4-FFF2-40B4-BE49-F238E27FC236}">
                <a16:creationId xmlns:a16="http://schemas.microsoft.com/office/drawing/2014/main" id="{A5093E17-6580-DCE5-B210-B4BD427E8AF3}"/>
              </a:ext>
            </a:extLst>
          </p:cNvPr>
          <p:cNvPicPr>
            <a:picLocks noChangeAspect="1"/>
          </p:cNvPicPr>
          <p:nvPr/>
        </p:nvPicPr>
        <p:blipFill>
          <a:blip r:embed="rId5"/>
          <a:srcRect t="3848" r="-1" b="37347"/>
          <a:stretch>
            <a:fillRect/>
          </a:stretch>
        </p:blipFill>
        <p:spPr>
          <a:xfrm>
            <a:off x="20" y="3106464"/>
            <a:ext cx="4657145"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sp>
        <p:nvSpPr>
          <p:cNvPr id="4" name="Slayt Numarası Yer Tutucusu 3">
            <a:extLst>
              <a:ext uri="{FF2B5EF4-FFF2-40B4-BE49-F238E27FC236}">
                <a16:creationId xmlns:a16="http://schemas.microsoft.com/office/drawing/2014/main" id="{58852A0B-BBD6-B04A-0834-2AE29FE46D32}"/>
              </a:ext>
            </a:extLst>
          </p:cNvPr>
          <p:cNvSpPr>
            <a:spLocks noGrp="1"/>
          </p:cNvSpPr>
          <p:nvPr>
            <p:ph type="sldNum" sz="quarter" idx="12"/>
          </p:nvPr>
        </p:nvSpPr>
        <p:spPr>
          <a:xfrm>
            <a:off x="8263469" y="6041362"/>
            <a:ext cx="512504" cy="365125"/>
          </a:xfrm>
        </p:spPr>
        <p:txBody>
          <a:bodyPr vert="horz" lIns="91440" tIns="45720" rIns="91440" bIns="45720" rtlCol="0" anchor="ctr">
            <a:normAutofit/>
          </a:bodyPr>
          <a:lstStyle/>
          <a:p>
            <a:pPr defTabSz="914400">
              <a:spcAft>
                <a:spcPts val="600"/>
              </a:spcAft>
              <a:defRPr/>
            </a:pPr>
            <a:fld id="{B2F5467B-9687-7D4C-8DEA-F8E1A96CEB65}" type="slidenum">
              <a:rPr lang="en-US" altLang="tr-TR" sz="1200">
                <a:solidFill>
                  <a:srgbClr val="FFFFFF"/>
                </a:solidFill>
              </a:rPr>
              <a:pPr defTabSz="914400">
                <a:spcAft>
                  <a:spcPts val="600"/>
                </a:spcAft>
                <a:defRPr/>
              </a:pPr>
              <a:t>48</a:t>
            </a:fld>
            <a:endParaRPr lang="en-US" altLang="tr-TR" sz="1200">
              <a:solidFill>
                <a:srgbClr val="FFFFFF"/>
              </a:solidFill>
            </a:endParaRPr>
          </a:p>
        </p:txBody>
      </p:sp>
      <p:sp>
        <p:nvSpPr>
          <p:cNvPr id="8" name="TextBox 7">
            <a:extLst>
              <a:ext uri="{FF2B5EF4-FFF2-40B4-BE49-F238E27FC236}">
                <a16:creationId xmlns:a16="http://schemas.microsoft.com/office/drawing/2014/main" id="{B45DF77D-8EA5-C663-5199-CD0597B663A1}"/>
              </a:ext>
            </a:extLst>
          </p:cNvPr>
          <p:cNvSpPr txBox="1"/>
          <p:nvPr/>
        </p:nvSpPr>
        <p:spPr>
          <a:xfrm>
            <a:off x="1199659" y="3420394"/>
            <a:ext cx="6034030" cy="660679"/>
          </a:xfrm>
          <a:prstGeom prst="rect">
            <a:avLst/>
          </a:prstGeom>
          <a:solidFill>
            <a:schemeClr val="bg1">
              <a:lumMod val="95000"/>
            </a:schemeClr>
          </a:solidFill>
        </p:spPr>
        <p:txBody>
          <a:bodyPr vert="horz" lIns="91440" tIns="45720" rIns="91440" bIns="45720" rtlCol="0" anchor="t">
            <a:normAutofit lnSpcReduction="10000"/>
          </a:bodyPr>
          <a:lstStyle/>
          <a:p>
            <a:pPr algn="ctr" defTabSz="914400" eaLnBrk="1" hangingPunct="1">
              <a:spcBef>
                <a:spcPts val="700"/>
              </a:spcBef>
              <a:buClr>
                <a:schemeClr val="tx2"/>
              </a:buClr>
            </a:pPr>
            <a:r>
              <a:rPr lang="en-US" sz="2000" b="1" cap="all" spc="400" dirty="0">
                <a:solidFill>
                  <a:schemeClr val="tx2"/>
                </a:solidFill>
                <a:latin typeface="+mn-lt"/>
              </a:rPr>
              <a:t>Yeni </a:t>
            </a:r>
            <a:r>
              <a:rPr lang="en-US" sz="2000" b="1" cap="all" spc="400" dirty="0" err="1">
                <a:solidFill>
                  <a:schemeClr val="tx2"/>
                </a:solidFill>
                <a:latin typeface="+mn-lt"/>
              </a:rPr>
              <a:t>nesil</a:t>
            </a:r>
            <a:r>
              <a:rPr lang="en-US" sz="2000" b="1" cap="all" spc="400" dirty="0">
                <a:solidFill>
                  <a:schemeClr val="tx2"/>
                </a:solidFill>
                <a:latin typeface="+mn-lt"/>
              </a:rPr>
              <a:t> </a:t>
            </a:r>
            <a:r>
              <a:rPr lang="en-US" sz="2000" b="1" cap="all" spc="400" dirty="0" err="1">
                <a:solidFill>
                  <a:schemeClr val="tx2"/>
                </a:solidFill>
                <a:latin typeface="+mn-lt"/>
              </a:rPr>
              <a:t>hukuk</a:t>
            </a:r>
            <a:r>
              <a:rPr lang="en-US" sz="2000" b="1" cap="all" spc="400" dirty="0">
                <a:solidFill>
                  <a:schemeClr val="tx2"/>
                </a:solidFill>
                <a:latin typeface="+mn-lt"/>
              </a:rPr>
              <a:t> </a:t>
            </a:r>
            <a:r>
              <a:rPr lang="en-US" sz="2000" b="1" cap="all" spc="400" dirty="0" err="1">
                <a:solidFill>
                  <a:schemeClr val="tx2"/>
                </a:solidFill>
                <a:latin typeface="+mn-lt"/>
              </a:rPr>
              <a:t>tartışmaları</a:t>
            </a:r>
            <a:endParaRPr lang="en-US" sz="2000" b="1" cap="all" spc="400" dirty="0">
              <a:solidFill>
                <a:schemeClr val="tx2"/>
              </a:solidFill>
              <a:latin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7B7824-AD5D-B669-A892-853AE22AF818}"/>
              </a:ext>
            </a:extLst>
          </p:cNvPr>
          <p:cNvSpPr>
            <a:spLocks noGrp="1"/>
          </p:cNvSpPr>
          <p:nvPr>
            <p:ph type="sldNum" sz="quarter" idx="12"/>
          </p:nvPr>
        </p:nvSpPr>
        <p:spPr/>
        <p:txBody>
          <a:bodyPr/>
          <a:lstStyle/>
          <a:p>
            <a:pPr>
              <a:defRPr/>
            </a:pPr>
            <a:fld id="{35EF583C-F9E9-ED4A-8580-43EA4242D701}" type="slidenum">
              <a:rPr lang="tr-TR" altLang="tr-TR" smtClean="0"/>
              <a:pPr>
                <a:defRPr/>
              </a:pPr>
              <a:t>49</a:t>
            </a:fld>
            <a:endParaRPr lang="tr-TR" altLang="tr-TR" dirty="0"/>
          </a:p>
        </p:txBody>
      </p:sp>
      <p:pic>
        <p:nvPicPr>
          <p:cNvPr id="5" name="Picture 4">
            <a:extLst>
              <a:ext uri="{FF2B5EF4-FFF2-40B4-BE49-F238E27FC236}">
                <a16:creationId xmlns:a16="http://schemas.microsoft.com/office/drawing/2014/main" id="{6AE0D9DD-A917-0EDA-B483-F454AC38C964}"/>
              </a:ext>
            </a:extLst>
          </p:cNvPr>
          <p:cNvPicPr>
            <a:picLocks noChangeAspect="1"/>
          </p:cNvPicPr>
          <p:nvPr/>
        </p:nvPicPr>
        <p:blipFill>
          <a:blip r:embed="rId2"/>
          <a:stretch>
            <a:fillRect/>
          </a:stretch>
        </p:blipFill>
        <p:spPr>
          <a:xfrm>
            <a:off x="1143000" y="332656"/>
            <a:ext cx="6858000" cy="5126355"/>
          </a:xfrm>
          <a:prstGeom prst="rect">
            <a:avLst/>
          </a:prstGeom>
        </p:spPr>
      </p:pic>
      <p:sp>
        <p:nvSpPr>
          <p:cNvPr id="6" name="TextBox 5">
            <a:extLst>
              <a:ext uri="{FF2B5EF4-FFF2-40B4-BE49-F238E27FC236}">
                <a16:creationId xmlns:a16="http://schemas.microsoft.com/office/drawing/2014/main" id="{D5DB9E12-2139-8BFE-8DAB-AB07716EA13F}"/>
              </a:ext>
            </a:extLst>
          </p:cNvPr>
          <p:cNvSpPr txBox="1"/>
          <p:nvPr/>
        </p:nvSpPr>
        <p:spPr>
          <a:xfrm>
            <a:off x="1554985" y="5586866"/>
            <a:ext cx="6034030" cy="660679"/>
          </a:xfrm>
          <a:prstGeom prst="rect">
            <a:avLst/>
          </a:prstGeom>
        </p:spPr>
        <p:txBody>
          <a:bodyPr vert="horz" lIns="91440" tIns="45720" rIns="91440" bIns="45720" rtlCol="0" anchor="t">
            <a:normAutofit fontScale="92500" lnSpcReduction="20000"/>
          </a:bodyPr>
          <a:lstStyle/>
          <a:p>
            <a:pPr algn="ctr" defTabSz="914400" eaLnBrk="1" hangingPunct="1">
              <a:spcBef>
                <a:spcPts val="700"/>
              </a:spcBef>
              <a:buClr>
                <a:schemeClr val="tx2"/>
              </a:buClr>
            </a:pPr>
            <a:r>
              <a:rPr lang="en-US" sz="2000" b="1" cap="all" spc="400" dirty="0">
                <a:solidFill>
                  <a:schemeClr val="tx2"/>
                </a:solidFill>
                <a:latin typeface="+mn-lt"/>
              </a:rPr>
              <a:t>HMGS’DE BAŞARI AMA NASIL?</a:t>
            </a:r>
          </a:p>
          <a:p>
            <a:pPr algn="ctr" defTabSz="914400" eaLnBrk="1" hangingPunct="1">
              <a:spcBef>
                <a:spcPts val="700"/>
              </a:spcBef>
              <a:buClr>
                <a:schemeClr val="tx2"/>
              </a:buClr>
            </a:pPr>
            <a:r>
              <a:rPr lang="en-US" sz="2000" b="1" cap="all" spc="400" dirty="0">
                <a:solidFill>
                  <a:schemeClr val="tx2"/>
                </a:solidFill>
                <a:latin typeface="+mn-lt"/>
              </a:rPr>
              <a:t>ETKİNLİĞİ</a:t>
            </a:r>
          </a:p>
        </p:txBody>
      </p:sp>
    </p:spTree>
    <p:extLst>
      <p:ext uri="{BB962C8B-B14F-4D97-AF65-F5344CB8AC3E}">
        <p14:creationId xmlns:p14="http://schemas.microsoft.com/office/powerpoint/2010/main" val="13584247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81555-4988-8A23-6BA8-1C37A5B7D8F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E88B17-54D5-1242-EA88-48E1E0512E57}"/>
              </a:ext>
            </a:extLst>
          </p:cNvPr>
          <p:cNvSpPr>
            <a:spLocks noGrp="1"/>
          </p:cNvSpPr>
          <p:nvPr>
            <p:ph type="sldNum" sz="quarter" idx="12"/>
          </p:nvPr>
        </p:nvSpPr>
        <p:spPr/>
        <p:txBody>
          <a:bodyPr/>
          <a:lstStyle/>
          <a:p>
            <a:pPr>
              <a:defRPr/>
            </a:pPr>
            <a:fld id="{35EF583C-F9E9-ED4A-8580-43EA4242D701}" type="slidenum">
              <a:rPr lang="tr-TR" altLang="tr-TR" smtClean="0"/>
              <a:pPr>
                <a:defRPr/>
              </a:pPr>
              <a:t>50</a:t>
            </a:fld>
            <a:endParaRPr lang="tr-TR" altLang="tr-TR" dirty="0"/>
          </a:p>
        </p:txBody>
      </p:sp>
      <p:sp>
        <p:nvSpPr>
          <p:cNvPr id="6" name="TextBox 5">
            <a:extLst>
              <a:ext uri="{FF2B5EF4-FFF2-40B4-BE49-F238E27FC236}">
                <a16:creationId xmlns:a16="http://schemas.microsoft.com/office/drawing/2014/main" id="{48ECE999-41D1-C2FD-871F-3B2B41905F6E}"/>
              </a:ext>
            </a:extLst>
          </p:cNvPr>
          <p:cNvSpPr txBox="1"/>
          <p:nvPr/>
        </p:nvSpPr>
        <p:spPr>
          <a:xfrm>
            <a:off x="1554985" y="5586866"/>
            <a:ext cx="6034030" cy="660679"/>
          </a:xfrm>
          <a:prstGeom prst="rect">
            <a:avLst/>
          </a:prstGeom>
        </p:spPr>
        <p:txBody>
          <a:bodyPr vert="horz" lIns="91440" tIns="45720" rIns="91440" bIns="45720" rtlCol="0" anchor="t">
            <a:normAutofit fontScale="92500" lnSpcReduction="20000"/>
          </a:bodyPr>
          <a:lstStyle/>
          <a:p>
            <a:pPr algn="ctr" defTabSz="914400" eaLnBrk="1" hangingPunct="1">
              <a:spcBef>
                <a:spcPts val="700"/>
              </a:spcBef>
              <a:buClr>
                <a:schemeClr val="tx2"/>
              </a:buClr>
            </a:pPr>
            <a:r>
              <a:rPr lang="en-US" sz="2000" b="1" cap="all" spc="400" dirty="0">
                <a:solidFill>
                  <a:schemeClr val="tx2"/>
                </a:solidFill>
                <a:latin typeface="+mn-lt"/>
              </a:rPr>
              <a:t>İNGİLİZCE MÜNAZARA</a:t>
            </a:r>
          </a:p>
          <a:p>
            <a:pPr algn="ctr" defTabSz="914400" eaLnBrk="1" hangingPunct="1">
              <a:spcBef>
                <a:spcPts val="700"/>
              </a:spcBef>
              <a:buClr>
                <a:schemeClr val="tx2"/>
              </a:buClr>
            </a:pPr>
            <a:r>
              <a:rPr lang="en-US" sz="2000" b="1" cap="all" spc="400" dirty="0">
                <a:solidFill>
                  <a:schemeClr val="tx2"/>
                </a:solidFill>
                <a:latin typeface="+mn-lt"/>
              </a:rPr>
              <a:t>ETKİNLİĞİ</a:t>
            </a:r>
          </a:p>
        </p:txBody>
      </p:sp>
      <p:pic>
        <p:nvPicPr>
          <p:cNvPr id="2" name="Picture 1">
            <a:extLst>
              <a:ext uri="{FF2B5EF4-FFF2-40B4-BE49-F238E27FC236}">
                <a16:creationId xmlns:a16="http://schemas.microsoft.com/office/drawing/2014/main" id="{40528644-D43C-7E70-58D2-CEB9175AABD0}"/>
              </a:ext>
            </a:extLst>
          </p:cNvPr>
          <p:cNvPicPr>
            <a:picLocks noChangeAspect="1"/>
          </p:cNvPicPr>
          <p:nvPr/>
        </p:nvPicPr>
        <p:blipFill>
          <a:blip r:embed="rId2"/>
          <a:stretch>
            <a:fillRect/>
          </a:stretch>
        </p:blipFill>
        <p:spPr>
          <a:xfrm>
            <a:off x="1143000" y="136525"/>
            <a:ext cx="6858000" cy="5143500"/>
          </a:xfrm>
          <a:prstGeom prst="rect">
            <a:avLst/>
          </a:prstGeom>
        </p:spPr>
      </p:pic>
    </p:spTree>
    <p:extLst>
      <p:ext uri="{BB962C8B-B14F-4D97-AF65-F5344CB8AC3E}">
        <p14:creationId xmlns:p14="http://schemas.microsoft.com/office/powerpoint/2010/main" val="1279999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BC31E-F395-CE87-8D11-91B15A8F427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15FBD9-C32B-F60C-CF06-C998B576D796}"/>
              </a:ext>
            </a:extLst>
          </p:cNvPr>
          <p:cNvSpPr>
            <a:spLocks noGrp="1"/>
          </p:cNvSpPr>
          <p:nvPr>
            <p:ph type="sldNum" sz="quarter" idx="12"/>
          </p:nvPr>
        </p:nvSpPr>
        <p:spPr/>
        <p:txBody>
          <a:bodyPr/>
          <a:lstStyle/>
          <a:p>
            <a:pPr>
              <a:defRPr/>
            </a:pPr>
            <a:fld id="{35EF583C-F9E9-ED4A-8580-43EA4242D701}" type="slidenum">
              <a:rPr lang="tr-TR" altLang="tr-TR" smtClean="0"/>
              <a:pPr>
                <a:defRPr/>
              </a:pPr>
              <a:t>51</a:t>
            </a:fld>
            <a:endParaRPr lang="tr-TR" altLang="tr-TR" dirty="0"/>
          </a:p>
        </p:txBody>
      </p:sp>
      <p:sp>
        <p:nvSpPr>
          <p:cNvPr id="6" name="TextBox 5">
            <a:extLst>
              <a:ext uri="{FF2B5EF4-FFF2-40B4-BE49-F238E27FC236}">
                <a16:creationId xmlns:a16="http://schemas.microsoft.com/office/drawing/2014/main" id="{F6E44C18-00CF-9D8D-43FD-6871A59C38DD}"/>
              </a:ext>
            </a:extLst>
          </p:cNvPr>
          <p:cNvSpPr txBox="1"/>
          <p:nvPr/>
        </p:nvSpPr>
        <p:spPr>
          <a:xfrm>
            <a:off x="1554985" y="5723776"/>
            <a:ext cx="6034030" cy="660679"/>
          </a:xfrm>
          <a:prstGeom prst="rect">
            <a:avLst/>
          </a:prstGeom>
        </p:spPr>
        <p:txBody>
          <a:bodyPr vert="horz" lIns="91440" tIns="45720" rIns="91440" bIns="45720" rtlCol="0" anchor="t">
            <a:normAutofit fontScale="92500" lnSpcReduction="10000"/>
          </a:bodyPr>
          <a:lstStyle/>
          <a:p>
            <a:pPr algn="ctr" defTabSz="914400" eaLnBrk="1" hangingPunct="1">
              <a:spcBef>
                <a:spcPts val="700"/>
              </a:spcBef>
              <a:buClr>
                <a:schemeClr val="tx2"/>
              </a:buClr>
            </a:pPr>
            <a:r>
              <a:rPr lang="en-US" sz="2000" b="1" cap="all" spc="400" dirty="0">
                <a:solidFill>
                  <a:schemeClr val="tx2"/>
                </a:solidFill>
                <a:latin typeface="+mn-lt"/>
              </a:rPr>
              <a:t>KADINA YÖNELİK ŞİDDETE KARŞI FARKINDALIK PROGRAMI</a:t>
            </a:r>
          </a:p>
        </p:txBody>
      </p:sp>
      <p:pic>
        <p:nvPicPr>
          <p:cNvPr id="3" name="Picture 2">
            <a:extLst>
              <a:ext uri="{FF2B5EF4-FFF2-40B4-BE49-F238E27FC236}">
                <a16:creationId xmlns:a16="http://schemas.microsoft.com/office/drawing/2014/main" id="{09BD1F5D-5E50-780C-9062-A95102C70ACE}"/>
              </a:ext>
            </a:extLst>
          </p:cNvPr>
          <p:cNvPicPr>
            <a:picLocks noChangeAspect="1"/>
          </p:cNvPicPr>
          <p:nvPr/>
        </p:nvPicPr>
        <p:blipFill>
          <a:blip r:embed="rId2"/>
          <a:stretch>
            <a:fillRect/>
          </a:stretch>
        </p:blipFill>
        <p:spPr>
          <a:xfrm>
            <a:off x="4640580" y="254464"/>
            <a:ext cx="3634740" cy="5143500"/>
          </a:xfrm>
          <a:prstGeom prst="rect">
            <a:avLst/>
          </a:prstGeom>
        </p:spPr>
      </p:pic>
      <p:pic>
        <p:nvPicPr>
          <p:cNvPr id="5" name="Picture 4">
            <a:extLst>
              <a:ext uri="{FF2B5EF4-FFF2-40B4-BE49-F238E27FC236}">
                <a16:creationId xmlns:a16="http://schemas.microsoft.com/office/drawing/2014/main" id="{D07C06C1-2438-47D9-1ABB-C421D0697805}"/>
              </a:ext>
            </a:extLst>
          </p:cNvPr>
          <p:cNvPicPr>
            <a:picLocks noChangeAspect="1"/>
          </p:cNvPicPr>
          <p:nvPr/>
        </p:nvPicPr>
        <p:blipFill>
          <a:blip r:embed="rId3"/>
          <a:stretch>
            <a:fillRect/>
          </a:stretch>
        </p:blipFill>
        <p:spPr>
          <a:xfrm>
            <a:off x="937260" y="243256"/>
            <a:ext cx="3634740" cy="5143500"/>
          </a:xfrm>
          <a:prstGeom prst="rect">
            <a:avLst/>
          </a:prstGeom>
        </p:spPr>
      </p:pic>
    </p:spTree>
    <p:extLst>
      <p:ext uri="{BB962C8B-B14F-4D97-AF65-F5344CB8AC3E}">
        <p14:creationId xmlns:p14="http://schemas.microsoft.com/office/powerpoint/2010/main" val="5385781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54291" name="Rectangle 54290">
            <a:extLst>
              <a:ext uri="{FF2B5EF4-FFF2-40B4-BE49-F238E27FC236}">
                <a16:creationId xmlns:a16="http://schemas.microsoft.com/office/drawing/2014/main" id="{7C615D28-8D37-47CB-9D5B-9ACFDA30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93" name="Freeform: Shape 54292">
            <a:extLst>
              <a:ext uri="{FF2B5EF4-FFF2-40B4-BE49-F238E27FC236}">
                <a16:creationId xmlns:a16="http://schemas.microsoft.com/office/drawing/2014/main" id="{41FDC264-1201-436C-919B-101837D607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504348" cy="6858000"/>
          </a:xfrm>
          <a:custGeom>
            <a:avLst/>
            <a:gdLst>
              <a:gd name="connsiteX0" fmla="*/ 0 w 672465"/>
              <a:gd name="connsiteY0" fmla="*/ 0 h 6858000"/>
              <a:gd name="connsiteX1" fmla="*/ 496253 w 672465"/>
              <a:gd name="connsiteY1" fmla="*/ 0 h 6858000"/>
              <a:gd name="connsiteX2" fmla="*/ 497840 w 672465"/>
              <a:gd name="connsiteY2" fmla="*/ 68263 h 6858000"/>
              <a:gd name="connsiteX3" fmla="*/ 505778 w 672465"/>
              <a:gd name="connsiteY3" fmla="*/ 128588 h 6858000"/>
              <a:gd name="connsiteX4" fmla="*/ 516890 w 672465"/>
              <a:gd name="connsiteY4" fmla="*/ 180975 h 6858000"/>
              <a:gd name="connsiteX5" fmla="*/ 531178 w 672465"/>
              <a:gd name="connsiteY5" fmla="*/ 227013 h 6858000"/>
              <a:gd name="connsiteX6" fmla="*/ 547053 w 672465"/>
              <a:gd name="connsiteY6" fmla="*/ 268288 h 6858000"/>
              <a:gd name="connsiteX7" fmla="*/ 566103 w 672465"/>
              <a:gd name="connsiteY7" fmla="*/ 304800 h 6858000"/>
              <a:gd name="connsiteX8" fmla="*/ 585153 w 672465"/>
              <a:gd name="connsiteY8" fmla="*/ 342900 h 6858000"/>
              <a:gd name="connsiteX9" fmla="*/ 604203 w 672465"/>
              <a:gd name="connsiteY9" fmla="*/ 381000 h 6858000"/>
              <a:gd name="connsiteX10" fmla="*/ 620078 w 672465"/>
              <a:gd name="connsiteY10" fmla="*/ 417513 h 6858000"/>
              <a:gd name="connsiteX11" fmla="*/ 635953 w 672465"/>
              <a:gd name="connsiteY11" fmla="*/ 458788 h 6858000"/>
              <a:gd name="connsiteX12" fmla="*/ 651828 w 672465"/>
              <a:gd name="connsiteY12" fmla="*/ 504825 h 6858000"/>
              <a:gd name="connsiteX13" fmla="*/ 662940 w 672465"/>
              <a:gd name="connsiteY13" fmla="*/ 557213 h 6858000"/>
              <a:gd name="connsiteX14" fmla="*/ 669290 w 672465"/>
              <a:gd name="connsiteY14" fmla="*/ 617538 h 6858000"/>
              <a:gd name="connsiteX15" fmla="*/ 672465 w 672465"/>
              <a:gd name="connsiteY15" fmla="*/ 685800 h 6858000"/>
              <a:gd name="connsiteX16" fmla="*/ 669290 w 672465"/>
              <a:gd name="connsiteY16" fmla="*/ 754063 h 6858000"/>
              <a:gd name="connsiteX17" fmla="*/ 662940 w 672465"/>
              <a:gd name="connsiteY17" fmla="*/ 814388 h 6858000"/>
              <a:gd name="connsiteX18" fmla="*/ 651828 w 672465"/>
              <a:gd name="connsiteY18" fmla="*/ 866775 h 6858000"/>
              <a:gd name="connsiteX19" fmla="*/ 635953 w 672465"/>
              <a:gd name="connsiteY19" fmla="*/ 912813 h 6858000"/>
              <a:gd name="connsiteX20" fmla="*/ 620078 w 672465"/>
              <a:gd name="connsiteY20" fmla="*/ 954088 h 6858000"/>
              <a:gd name="connsiteX21" fmla="*/ 604203 w 672465"/>
              <a:gd name="connsiteY21" fmla="*/ 990600 h 6858000"/>
              <a:gd name="connsiteX22" fmla="*/ 585153 w 672465"/>
              <a:gd name="connsiteY22" fmla="*/ 1028700 h 6858000"/>
              <a:gd name="connsiteX23" fmla="*/ 566103 w 672465"/>
              <a:gd name="connsiteY23" fmla="*/ 1066800 h 6858000"/>
              <a:gd name="connsiteX24" fmla="*/ 547053 w 672465"/>
              <a:gd name="connsiteY24" fmla="*/ 1103313 h 6858000"/>
              <a:gd name="connsiteX25" fmla="*/ 531178 w 672465"/>
              <a:gd name="connsiteY25" fmla="*/ 1144588 h 6858000"/>
              <a:gd name="connsiteX26" fmla="*/ 516890 w 672465"/>
              <a:gd name="connsiteY26" fmla="*/ 1190625 h 6858000"/>
              <a:gd name="connsiteX27" fmla="*/ 505778 w 672465"/>
              <a:gd name="connsiteY27" fmla="*/ 1243013 h 6858000"/>
              <a:gd name="connsiteX28" fmla="*/ 497840 w 672465"/>
              <a:gd name="connsiteY28" fmla="*/ 1303338 h 6858000"/>
              <a:gd name="connsiteX29" fmla="*/ 496253 w 672465"/>
              <a:gd name="connsiteY29" fmla="*/ 1371600 h 6858000"/>
              <a:gd name="connsiteX30" fmla="*/ 497840 w 672465"/>
              <a:gd name="connsiteY30" fmla="*/ 1439863 h 6858000"/>
              <a:gd name="connsiteX31" fmla="*/ 505778 w 672465"/>
              <a:gd name="connsiteY31" fmla="*/ 1500188 h 6858000"/>
              <a:gd name="connsiteX32" fmla="*/ 516890 w 672465"/>
              <a:gd name="connsiteY32" fmla="*/ 1552575 h 6858000"/>
              <a:gd name="connsiteX33" fmla="*/ 531178 w 672465"/>
              <a:gd name="connsiteY33" fmla="*/ 1598613 h 6858000"/>
              <a:gd name="connsiteX34" fmla="*/ 547053 w 672465"/>
              <a:gd name="connsiteY34" fmla="*/ 1639888 h 6858000"/>
              <a:gd name="connsiteX35" fmla="*/ 566103 w 672465"/>
              <a:gd name="connsiteY35" fmla="*/ 1676400 h 6858000"/>
              <a:gd name="connsiteX36" fmla="*/ 585153 w 672465"/>
              <a:gd name="connsiteY36" fmla="*/ 1714500 h 6858000"/>
              <a:gd name="connsiteX37" fmla="*/ 604203 w 672465"/>
              <a:gd name="connsiteY37" fmla="*/ 1752600 h 6858000"/>
              <a:gd name="connsiteX38" fmla="*/ 620078 w 672465"/>
              <a:gd name="connsiteY38" fmla="*/ 1789113 h 6858000"/>
              <a:gd name="connsiteX39" fmla="*/ 635953 w 672465"/>
              <a:gd name="connsiteY39" fmla="*/ 1830388 h 6858000"/>
              <a:gd name="connsiteX40" fmla="*/ 651828 w 672465"/>
              <a:gd name="connsiteY40" fmla="*/ 1876425 h 6858000"/>
              <a:gd name="connsiteX41" fmla="*/ 662940 w 672465"/>
              <a:gd name="connsiteY41" fmla="*/ 1928813 h 6858000"/>
              <a:gd name="connsiteX42" fmla="*/ 669290 w 672465"/>
              <a:gd name="connsiteY42" fmla="*/ 1989138 h 6858000"/>
              <a:gd name="connsiteX43" fmla="*/ 672465 w 672465"/>
              <a:gd name="connsiteY43" fmla="*/ 2057400 h 6858000"/>
              <a:gd name="connsiteX44" fmla="*/ 669290 w 672465"/>
              <a:gd name="connsiteY44" fmla="*/ 2125663 h 6858000"/>
              <a:gd name="connsiteX45" fmla="*/ 662940 w 672465"/>
              <a:gd name="connsiteY45" fmla="*/ 2185988 h 6858000"/>
              <a:gd name="connsiteX46" fmla="*/ 651828 w 672465"/>
              <a:gd name="connsiteY46" fmla="*/ 2238375 h 6858000"/>
              <a:gd name="connsiteX47" fmla="*/ 635953 w 672465"/>
              <a:gd name="connsiteY47" fmla="*/ 2284413 h 6858000"/>
              <a:gd name="connsiteX48" fmla="*/ 620078 w 672465"/>
              <a:gd name="connsiteY48" fmla="*/ 2325688 h 6858000"/>
              <a:gd name="connsiteX49" fmla="*/ 604203 w 672465"/>
              <a:gd name="connsiteY49" fmla="*/ 2362200 h 6858000"/>
              <a:gd name="connsiteX50" fmla="*/ 585153 w 672465"/>
              <a:gd name="connsiteY50" fmla="*/ 2400300 h 6858000"/>
              <a:gd name="connsiteX51" fmla="*/ 566103 w 672465"/>
              <a:gd name="connsiteY51" fmla="*/ 2438400 h 6858000"/>
              <a:gd name="connsiteX52" fmla="*/ 547053 w 672465"/>
              <a:gd name="connsiteY52" fmla="*/ 2474913 h 6858000"/>
              <a:gd name="connsiteX53" fmla="*/ 531178 w 672465"/>
              <a:gd name="connsiteY53" fmla="*/ 2516188 h 6858000"/>
              <a:gd name="connsiteX54" fmla="*/ 516890 w 672465"/>
              <a:gd name="connsiteY54" fmla="*/ 2562225 h 6858000"/>
              <a:gd name="connsiteX55" fmla="*/ 505778 w 672465"/>
              <a:gd name="connsiteY55" fmla="*/ 2614613 h 6858000"/>
              <a:gd name="connsiteX56" fmla="*/ 497840 w 672465"/>
              <a:gd name="connsiteY56" fmla="*/ 2674938 h 6858000"/>
              <a:gd name="connsiteX57" fmla="*/ 496253 w 672465"/>
              <a:gd name="connsiteY57" fmla="*/ 2743200 h 6858000"/>
              <a:gd name="connsiteX58" fmla="*/ 497840 w 672465"/>
              <a:gd name="connsiteY58" fmla="*/ 2811463 h 6858000"/>
              <a:gd name="connsiteX59" fmla="*/ 505778 w 672465"/>
              <a:gd name="connsiteY59" fmla="*/ 2871788 h 6858000"/>
              <a:gd name="connsiteX60" fmla="*/ 516890 w 672465"/>
              <a:gd name="connsiteY60" fmla="*/ 2924175 h 6858000"/>
              <a:gd name="connsiteX61" fmla="*/ 531178 w 672465"/>
              <a:gd name="connsiteY61" fmla="*/ 2970213 h 6858000"/>
              <a:gd name="connsiteX62" fmla="*/ 547053 w 672465"/>
              <a:gd name="connsiteY62" fmla="*/ 3011488 h 6858000"/>
              <a:gd name="connsiteX63" fmla="*/ 566103 w 672465"/>
              <a:gd name="connsiteY63" fmla="*/ 3048000 h 6858000"/>
              <a:gd name="connsiteX64" fmla="*/ 585153 w 672465"/>
              <a:gd name="connsiteY64" fmla="*/ 3086100 h 6858000"/>
              <a:gd name="connsiteX65" fmla="*/ 604203 w 672465"/>
              <a:gd name="connsiteY65" fmla="*/ 3124200 h 6858000"/>
              <a:gd name="connsiteX66" fmla="*/ 620078 w 672465"/>
              <a:gd name="connsiteY66" fmla="*/ 3160713 h 6858000"/>
              <a:gd name="connsiteX67" fmla="*/ 635953 w 672465"/>
              <a:gd name="connsiteY67" fmla="*/ 3201988 h 6858000"/>
              <a:gd name="connsiteX68" fmla="*/ 651828 w 672465"/>
              <a:gd name="connsiteY68" fmla="*/ 3248025 h 6858000"/>
              <a:gd name="connsiteX69" fmla="*/ 662940 w 672465"/>
              <a:gd name="connsiteY69" fmla="*/ 3300413 h 6858000"/>
              <a:gd name="connsiteX70" fmla="*/ 669290 w 672465"/>
              <a:gd name="connsiteY70" fmla="*/ 3360738 h 6858000"/>
              <a:gd name="connsiteX71" fmla="*/ 672465 w 672465"/>
              <a:gd name="connsiteY71" fmla="*/ 3427413 h 6858000"/>
              <a:gd name="connsiteX72" fmla="*/ 669290 w 672465"/>
              <a:gd name="connsiteY72" fmla="*/ 3497263 h 6858000"/>
              <a:gd name="connsiteX73" fmla="*/ 662940 w 672465"/>
              <a:gd name="connsiteY73" fmla="*/ 3557588 h 6858000"/>
              <a:gd name="connsiteX74" fmla="*/ 651828 w 672465"/>
              <a:gd name="connsiteY74" fmla="*/ 3609975 h 6858000"/>
              <a:gd name="connsiteX75" fmla="*/ 635953 w 672465"/>
              <a:gd name="connsiteY75" fmla="*/ 3656013 h 6858000"/>
              <a:gd name="connsiteX76" fmla="*/ 620078 w 672465"/>
              <a:gd name="connsiteY76" fmla="*/ 3697288 h 6858000"/>
              <a:gd name="connsiteX77" fmla="*/ 604203 w 672465"/>
              <a:gd name="connsiteY77" fmla="*/ 3733800 h 6858000"/>
              <a:gd name="connsiteX78" fmla="*/ 585153 w 672465"/>
              <a:gd name="connsiteY78" fmla="*/ 3771900 h 6858000"/>
              <a:gd name="connsiteX79" fmla="*/ 566103 w 672465"/>
              <a:gd name="connsiteY79" fmla="*/ 3810000 h 6858000"/>
              <a:gd name="connsiteX80" fmla="*/ 547053 w 672465"/>
              <a:gd name="connsiteY80" fmla="*/ 3846513 h 6858000"/>
              <a:gd name="connsiteX81" fmla="*/ 531178 w 672465"/>
              <a:gd name="connsiteY81" fmla="*/ 3887788 h 6858000"/>
              <a:gd name="connsiteX82" fmla="*/ 516890 w 672465"/>
              <a:gd name="connsiteY82" fmla="*/ 3933825 h 6858000"/>
              <a:gd name="connsiteX83" fmla="*/ 505778 w 672465"/>
              <a:gd name="connsiteY83" fmla="*/ 3986213 h 6858000"/>
              <a:gd name="connsiteX84" fmla="*/ 497840 w 672465"/>
              <a:gd name="connsiteY84" fmla="*/ 4046538 h 6858000"/>
              <a:gd name="connsiteX85" fmla="*/ 496253 w 672465"/>
              <a:gd name="connsiteY85" fmla="*/ 4114800 h 6858000"/>
              <a:gd name="connsiteX86" fmla="*/ 497840 w 672465"/>
              <a:gd name="connsiteY86" fmla="*/ 4183063 h 6858000"/>
              <a:gd name="connsiteX87" fmla="*/ 505778 w 672465"/>
              <a:gd name="connsiteY87" fmla="*/ 4243388 h 6858000"/>
              <a:gd name="connsiteX88" fmla="*/ 516890 w 672465"/>
              <a:gd name="connsiteY88" fmla="*/ 4295775 h 6858000"/>
              <a:gd name="connsiteX89" fmla="*/ 531178 w 672465"/>
              <a:gd name="connsiteY89" fmla="*/ 4341813 h 6858000"/>
              <a:gd name="connsiteX90" fmla="*/ 547053 w 672465"/>
              <a:gd name="connsiteY90" fmla="*/ 4383088 h 6858000"/>
              <a:gd name="connsiteX91" fmla="*/ 566103 w 672465"/>
              <a:gd name="connsiteY91" fmla="*/ 4419600 h 6858000"/>
              <a:gd name="connsiteX92" fmla="*/ 604203 w 672465"/>
              <a:gd name="connsiteY92" fmla="*/ 4495800 h 6858000"/>
              <a:gd name="connsiteX93" fmla="*/ 620078 w 672465"/>
              <a:gd name="connsiteY93" fmla="*/ 4532313 h 6858000"/>
              <a:gd name="connsiteX94" fmla="*/ 635953 w 672465"/>
              <a:gd name="connsiteY94" fmla="*/ 4573588 h 6858000"/>
              <a:gd name="connsiteX95" fmla="*/ 651828 w 672465"/>
              <a:gd name="connsiteY95" fmla="*/ 4619625 h 6858000"/>
              <a:gd name="connsiteX96" fmla="*/ 662940 w 672465"/>
              <a:gd name="connsiteY96" fmla="*/ 4672013 h 6858000"/>
              <a:gd name="connsiteX97" fmla="*/ 669290 w 672465"/>
              <a:gd name="connsiteY97" fmla="*/ 4732338 h 6858000"/>
              <a:gd name="connsiteX98" fmla="*/ 672465 w 672465"/>
              <a:gd name="connsiteY98" fmla="*/ 4800600 h 6858000"/>
              <a:gd name="connsiteX99" fmla="*/ 669290 w 672465"/>
              <a:gd name="connsiteY99" fmla="*/ 4868863 h 6858000"/>
              <a:gd name="connsiteX100" fmla="*/ 662940 w 672465"/>
              <a:gd name="connsiteY100" fmla="*/ 4929188 h 6858000"/>
              <a:gd name="connsiteX101" fmla="*/ 651828 w 672465"/>
              <a:gd name="connsiteY101" fmla="*/ 4981575 h 6858000"/>
              <a:gd name="connsiteX102" fmla="*/ 635953 w 672465"/>
              <a:gd name="connsiteY102" fmla="*/ 5027613 h 6858000"/>
              <a:gd name="connsiteX103" fmla="*/ 620078 w 672465"/>
              <a:gd name="connsiteY103" fmla="*/ 5068888 h 6858000"/>
              <a:gd name="connsiteX104" fmla="*/ 604203 w 672465"/>
              <a:gd name="connsiteY104" fmla="*/ 5105400 h 6858000"/>
              <a:gd name="connsiteX105" fmla="*/ 585153 w 672465"/>
              <a:gd name="connsiteY105" fmla="*/ 5143500 h 6858000"/>
              <a:gd name="connsiteX106" fmla="*/ 566103 w 672465"/>
              <a:gd name="connsiteY106" fmla="*/ 5181600 h 6858000"/>
              <a:gd name="connsiteX107" fmla="*/ 547053 w 672465"/>
              <a:gd name="connsiteY107" fmla="*/ 5218113 h 6858000"/>
              <a:gd name="connsiteX108" fmla="*/ 531178 w 672465"/>
              <a:gd name="connsiteY108" fmla="*/ 5259388 h 6858000"/>
              <a:gd name="connsiteX109" fmla="*/ 516890 w 672465"/>
              <a:gd name="connsiteY109" fmla="*/ 5305425 h 6858000"/>
              <a:gd name="connsiteX110" fmla="*/ 505778 w 672465"/>
              <a:gd name="connsiteY110" fmla="*/ 5357813 h 6858000"/>
              <a:gd name="connsiteX111" fmla="*/ 497840 w 672465"/>
              <a:gd name="connsiteY111" fmla="*/ 5418138 h 6858000"/>
              <a:gd name="connsiteX112" fmla="*/ 496253 w 672465"/>
              <a:gd name="connsiteY112" fmla="*/ 5486400 h 6858000"/>
              <a:gd name="connsiteX113" fmla="*/ 497840 w 672465"/>
              <a:gd name="connsiteY113" fmla="*/ 5554663 h 6858000"/>
              <a:gd name="connsiteX114" fmla="*/ 505778 w 672465"/>
              <a:gd name="connsiteY114" fmla="*/ 5614988 h 6858000"/>
              <a:gd name="connsiteX115" fmla="*/ 516890 w 672465"/>
              <a:gd name="connsiteY115" fmla="*/ 5667375 h 6858000"/>
              <a:gd name="connsiteX116" fmla="*/ 531178 w 672465"/>
              <a:gd name="connsiteY116" fmla="*/ 5713413 h 6858000"/>
              <a:gd name="connsiteX117" fmla="*/ 547053 w 672465"/>
              <a:gd name="connsiteY117" fmla="*/ 5754688 h 6858000"/>
              <a:gd name="connsiteX118" fmla="*/ 566103 w 672465"/>
              <a:gd name="connsiteY118" fmla="*/ 5791200 h 6858000"/>
              <a:gd name="connsiteX119" fmla="*/ 585153 w 672465"/>
              <a:gd name="connsiteY119" fmla="*/ 5829300 h 6858000"/>
              <a:gd name="connsiteX120" fmla="*/ 604203 w 672465"/>
              <a:gd name="connsiteY120" fmla="*/ 5867400 h 6858000"/>
              <a:gd name="connsiteX121" fmla="*/ 620078 w 672465"/>
              <a:gd name="connsiteY121" fmla="*/ 5903913 h 6858000"/>
              <a:gd name="connsiteX122" fmla="*/ 635953 w 672465"/>
              <a:gd name="connsiteY122" fmla="*/ 5945188 h 6858000"/>
              <a:gd name="connsiteX123" fmla="*/ 651828 w 672465"/>
              <a:gd name="connsiteY123" fmla="*/ 5991225 h 6858000"/>
              <a:gd name="connsiteX124" fmla="*/ 662940 w 672465"/>
              <a:gd name="connsiteY124" fmla="*/ 6043613 h 6858000"/>
              <a:gd name="connsiteX125" fmla="*/ 669290 w 672465"/>
              <a:gd name="connsiteY125" fmla="*/ 6103938 h 6858000"/>
              <a:gd name="connsiteX126" fmla="*/ 672465 w 672465"/>
              <a:gd name="connsiteY126" fmla="*/ 6172200 h 6858000"/>
              <a:gd name="connsiteX127" fmla="*/ 669290 w 672465"/>
              <a:gd name="connsiteY127" fmla="*/ 6240463 h 6858000"/>
              <a:gd name="connsiteX128" fmla="*/ 662940 w 672465"/>
              <a:gd name="connsiteY128" fmla="*/ 6300788 h 6858000"/>
              <a:gd name="connsiteX129" fmla="*/ 651828 w 672465"/>
              <a:gd name="connsiteY129" fmla="*/ 6353175 h 6858000"/>
              <a:gd name="connsiteX130" fmla="*/ 635953 w 672465"/>
              <a:gd name="connsiteY130" fmla="*/ 6399213 h 6858000"/>
              <a:gd name="connsiteX131" fmla="*/ 620078 w 672465"/>
              <a:gd name="connsiteY131" fmla="*/ 6440488 h 6858000"/>
              <a:gd name="connsiteX132" fmla="*/ 604203 w 672465"/>
              <a:gd name="connsiteY132" fmla="*/ 6477000 h 6858000"/>
              <a:gd name="connsiteX133" fmla="*/ 585153 w 672465"/>
              <a:gd name="connsiteY133" fmla="*/ 6515100 h 6858000"/>
              <a:gd name="connsiteX134" fmla="*/ 566103 w 672465"/>
              <a:gd name="connsiteY134" fmla="*/ 6553200 h 6858000"/>
              <a:gd name="connsiteX135" fmla="*/ 547053 w 672465"/>
              <a:gd name="connsiteY135" fmla="*/ 6589713 h 6858000"/>
              <a:gd name="connsiteX136" fmla="*/ 531178 w 672465"/>
              <a:gd name="connsiteY136" fmla="*/ 6630988 h 6858000"/>
              <a:gd name="connsiteX137" fmla="*/ 516890 w 672465"/>
              <a:gd name="connsiteY137" fmla="*/ 6677025 h 6858000"/>
              <a:gd name="connsiteX138" fmla="*/ 505778 w 672465"/>
              <a:gd name="connsiteY138" fmla="*/ 6729413 h 6858000"/>
              <a:gd name="connsiteX139" fmla="*/ 497840 w 672465"/>
              <a:gd name="connsiteY139" fmla="*/ 6789738 h 6858000"/>
              <a:gd name="connsiteX140" fmla="*/ 496253 w 672465"/>
              <a:gd name="connsiteY140" fmla="*/ 6858000 h 6858000"/>
              <a:gd name="connsiteX141" fmla="*/ 0 w 672465"/>
              <a:gd name="connsiteY1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72465" h="6858000">
                <a:moveTo>
                  <a:pt x="0" y="0"/>
                </a:moveTo>
                <a:lnTo>
                  <a:pt x="496253" y="0"/>
                </a:lnTo>
                <a:lnTo>
                  <a:pt x="497840" y="68263"/>
                </a:lnTo>
                <a:lnTo>
                  <a:pt x="505778" y="128588"/>
                </a:lnTo>
                <a:lnTo>
                  <a:pt x="516890" y="180975"/>
                </a:lnTo>
                <a:lnTo>
                  <a:pt x="531178" y="227013"/>
                </a:lnTo>
                <a:lnTo>
                  <a:pt x="547053" y="268288"/>
                </a:lnTo>
                <a:lnTo>
                  <a:pt x="566103" y="304800"/>
                </a:lnTo>
                <a:lnTo>
                  <a:pt x="585153" y="342900"/>
                </a:lnTo>
                <a:lnTo>
                  <a:pt x="604203" y="381000"/>
                </a:lnTo>
                <a:lnTo>
                  <a:pt x="620078" y="417513"/>
                </a:lnTo>
                <a:lnTo>
                  <a:pt x="635953" y="458788"/>
                </a:lnTo>
                <a:lnTo>
                  <a:pt x="651828" y="504825"/>
                </a:lnTo>
                <a:lnTo>
                  <a:pt x="662940" y="557213"/>
                </a:lnTo>
                <a:lnTo>
                  <a:pt x="669290" y="617538"/>
                </a:lnTo>
                <a:lnTo>
                  <a:pt x="672465" y="685800"/>
                </a:lnTo>
                <a:lnTo>
                  <a:pt x="669290" y="754063"/>
                </a:lnTo>
                <a:lnTo>
                  <a:pt x="662940" y="814388"/>
                </a:lnTo>
                <a:lnTo>
                  <a:pt x="651828" y="866775"/>
                </a:lnTo>
                <a:lnTo>
                  <a:pt x="635953" y="912813"/>
                </a:lnTo>
                <a:lnTo>
                  <a:pt x="620078" y="954088"/>
                </a:lnTo>
                <a:lnTo>
                  <a:pt x="604203" y="990600"/>
                </a:lnTo>
                <a:lnTo>
                  <a:pt x="585153" y="1028700"/>
                </a:lnTo>
                <a:lnTo>
                  <a:pt x="566103" y="1066800"/>
                </a:lnTo>
                <a:lnTo>
                  <a:pt x="547053" y="1103313"/>
                </a:lnTo>
                <a:lnTo>
                  <a:pt x="531178" y="1144588"/>
                </a:lnTo>
                <a:lnTo>
                  <a:pt x="516890" y="1190625"/>
                </a:lnTo>
                <a:lnTo>
                  <a:pt x="505778" y="1243013"/>
                </a:lnTo>
                <a:lnTo>
                  <a:pt x="497840" y="1303338"/>
                </a:lnTo>
                <a:lnTo>
                  <a:pt x="496253" y="1371600"/>
                </a:lnTo>
                <a:lnTo>
                  <a:pt x="497840" y="1439863"/>
                </a:lnTo>
                <a:lnTo>
                  <a:pt x="505778" y="1500188"/>
                </a:lnTo>
                <a:lnTo>
                  <a:pt x="516890" y="1552575"/>
                </a:lnTo>
                <a:lnTo>
                  <a:pt x="531178" y="1598613"/>
                </a:lnTo>
                <a:lnTo>
                  <a:pt x="547053" y="1639888"/>
                </a:lnTo>
                <a:lnTo>
                  <a:pt x="566103" y="1676400"/>
                </a:lnTo>
                <a:lnTo>
                  <a:pt x="585153" y="1714500"/>
                </a:lnTo>
                <a:lnTo>
                  <a:pt x="604203" y="1752600"/>
                </a:lnTo>
                <a:lnTo>
                  <a:pt x="620078" y="1789113"/>
                </a:lnTo>
                <a:lnTo>
                  <a:pt x="635953" y="1830388"/>
                </a:lnTo>
                <a:lnTo>
                  <a:pt x="651828" y="1876425"/>
                </a:lnTo>
                <a:lnTo>
                  <a:pt x="662940" y="1928813"/>
                </a:lnTo>
                <a:lnTo>
                  <a:pt x="669290" y="1989138"/>
                </a:lnTo>
                <a:lnTo>
                  <a:pt x="672465" y="2057400"/>
                </a:lnTo>
                <a:lnTo>
                  <a:pt x="669290" y="2125663"/>
                </a:lnTo>
                <a:lnTo>
                  <a:pt x="662940" y="2185988"/>
                </a:lnTo>
                <a:lnTo>
                  <a:pt x="651828" y="2238375"/>
                </a:lnTo>
                <a:lnTo>
                  <a:pt x="635953" y="2284413"/>
                </a:lnTo>
                <a:lnTo>
                  <a:pt x="620078" y="2325688"/>
                </a:lnTo>
                <a:lnTo>
                  <a:pt x="604203" y="2362200"/>
                </a:lnTo>
                <a:lnTo>
                  <a:pt x="585153" y="2400300"/>
                </a:lnTo>
                <a:lnTo>
                  <a:pt x="566103" y="2438400"/>
                </a:lnTo>
                <a:lnTo>
                  <a:pt x="547053" y="2474913"/>
                </a:lnTo>
                <a:lnTo>
                  <a:pt x="531178" y="2516188"/>
                </a:lnTo>
                <a:lnTo>
                  <a:pt x="516890" y="2562225"/>
                </a:lnTo>
                <a:lnTo>
                  <a:pt x="505778" y="2614613"/>
                </a:lnTo>
                <a:lnTo>
                  <a:pt x="497840" y="2674938"/>
                </a:lnTo>
                <a:lnTo>
                  <a:pt x="496253" y="2743200"/>
                </a:lnTo>
                <a:lnTo>
                  <a:pt x="497840" y="2811463"/>
                </a:lnTo>
                <a:lnTo>
                  <a:pt x="505778" y="2871788"/>
                </a:lnTo>
                <a:lnTo>
                  <a:pt x="516890" y="2924175"/>
                </a:lnTo>
                <a:lnTo>
                  <a:pt x="531178" y="2970213"/>
                </a:lnTo>
                <a:lnTo>
                  <a:pt x="547053" y="3011488"/>
                </a:lnTo>
                <a:lnTo>
                  <a:pt x="566103" y="3048000"/>
                </a:lnTo>
                <a:lnTo>
                  <a:pt x="585153" y="3086100"/>
                </a:lnTo>
                <a:lnTo>
                  <a:pt x="604203" y="3124200"/>
                </a:lnTo>
                <a:lnTo>
                  <a:pt x="620078" y="3160713"/>
                </a:lnTo>
                <a:lnTo>
                  <a:pt x="635953" y="3201988"/>
                </a:lnTo>
                <a:lnTo>
                  <a:pt x="651828" y="3248025"/>
                </a:lnTo>
                <a:lnTo>
                  <a:pt x="662940" y="3300413"/>
                </a:lnTo>
                <a:lnTo>
                  <a:pt x="669290" y="3360738"/>
                </a:lnTo>
                <a:lnTo>
                  <a:pt x="672465" y="3427413"/>
                </a:lnTo>
                <a:lnTo>
                  <a:pt x="669290" y="3497263"/>
                </a:lnTo>
                <a:lnTo>
                  <a:pt x="662940" y="3557588"/>
                </a:lnTo>
                <a:lnTo>
                  <a:pt x="651828" y="3609975"/>
                </a:lnTo>
                <a:lnTo>
                  <a:pt x="635953" y="3656013"/>
                </a:lnTo>
                <a:lnTo>
                  <a:pt x="620078" y="3697288"/>
                </a:lnTo>
                <a:lnTo>
                  <a:pt x="604203" y="3733800"/>
                </a:lnTo>
                <a:lnTo>
                  <a:pt x="585153" y="3771900"/>
                </a:lnTo>
                <a:lnTo>
                  <a:pt x="566103" y="3810000"/>
                </a:lnTo>
                <a:lnTo>
                  <a:pt x="547053" y="3846513"/>
                </a:lnTo>
                <a:lnTo>
                  <a:pt x="531178" y="3887788"/>
                </a:lnTo>
                <a:lnTo>
                  <a:pt x="516890" y="3933825"/>
                </a:lnTo>
                <a:lnTo>
                  <a:pt x="505778" y="3986213"/>
                </a:lnTo>
                <a:lnTo>
                  <a:pt x="497840" y="4046538"/>
                </a:lnTo>
                <a:lnTo>
                  <a:pt x="496253" y="4114800"/>
                </a:lnTo>
                <a:lnTo>
                  <a:pt x="497840" y="4183063"/>
                </a:lnTo>
                <a:lnTo>
                  <a:pt x="505778" y="4243388"/>
                </a:lnTo>
                <a:lnTo>
                  <a:pt x="516890" y="4295775"/>
                </a:lnTo>
                <a:lnTo>
                  <a:pt x="531178" y="4341813"/>
                </a:lnTo>
                <a:lnTo>
                  <a:pt x="547053" y="4383088"/>
                </a:lnTo>
                <a:lnTo>
                  <a:pt x="566103" y="4419600"/>
                </a:lnTo>
                <a:lnTo>
                  <a:pt x="604203" y="4495800"/>
                </a:lnTo>
                <a:lnTo>
                  <a:pt x="620078" y="4532313"/>
                </a:lnTo>
                <a:lnTo>
                  <a:pt x="635953" y="4573588"/>
                </a:lnTo>
                <a:lnTo>
                  <a:pt x="651828" y="4619625"/>
                </a:lnTo>
                <a:lnTo>
                  <a:pt x="662940" y="4672013"/>
                </a:lnTo>
                <a:lnTo>
                  <a:pt x="669290" y="4732338"/>
                </a:lnTo>
                <a:lnTo>
                  <a:pt x="672465" y="4800600"/>
                </a:lnTo>
                <a:lnTo>
                  <a:pt x="669290" y="4868863"/>
                </a:lnTo>
                <a:lnTo>
                  <a:pt x="662940" y="4929188"/>
                </a:lnTo>
                <a:lnTo>
                  <a:pt x="651828" y="4981575"/>
                </a:lnTo>
                <a:lnTo>
                  <a:pt x="635953" y="5027613"/>
                </a:lnTo>
                <a:lnTo>
                  <a:pt x="620078" y="5068888"/>
                </a:lnTo>
                <a:lnTo>
                  <a:pt x="604203" y="5105400"/>
                </a:lnTo>
                <a:lnTo>
                  <a:pt x="585153" y="5143500"/>
                </a:lnTo>
                <a:lnTo>
                  <a:pt x="566103" y="5181600"/>
                </a:lnTo>
                <a:lnTo>
                  <a:pt x="547053" y="5218113"/>
                </a:lnTo>
                <a:lnTo>
                  <a:pt x="531178" y="5259388"/>
                </a:lnTo>
                <a:lnTo>
                  <a:pt x="516890" y="5305425"/>
                </a:lnTo>
                <a:lnTo>
                  <a:pt x="505778" y="5357813"/>
                </a:lnTo>
                <a:lnTo>
                  <a:pt x="497840" y="5418138"/>
                </a:lnTo>
                <a:lnTo>
                  <a:pt x="496253" y="5486400"/>
                </a:lnTo>
                <a:lnTo>
                  <a:pt x="497840" y="5554663"/>
                </a:lnTo>
                <a:lnTo>
                  <a:pt x="505778" y="5614988"/>
                </a:lnTo>
                <a:lnTo>
                  <a:pt x="516890" y="5667375"/>
                </a:lnTo>
                <a:lnTo>
                  <a:pt x="531178" y="5713413"/>
                </a:lnTo>
                <a:lnTo>
                  <a:pt x="547053" y="5754688"/>
                </a:lnTo>
                <a:lnTo>
                  <a:pt x="566103" y="5791200"/>
                </a:lnTo>
                <a:lnTo>
                  <a:pt x="585153" y="5829300"/>
                </a:lnTo>
                <a:lnTo>
                  <a:pt x="604203" y="5867400"/>
                </a:lnTo>
                <a:lnTo>
                  <a:pt x="620078" y="5903913"/>
                </a:lnTo>
                <a:lnTo>
                  <a:pt x="635953" y="5945188"/>
                </a:lnTo>
                <a:lnTo>
                  <a:pt x="651828" y="5991225"/>
                </a:lnTo>
                <a:lnTo>
                  <a:pt x="662940" y="6043613"/>
                </a:lnTo>
                <a:lnTo>
                  <a:pt x="669290" y="6103938"/>
                </a:lnTo>
                <a:lnTo>
                  <a:pt x="672465" y="6172200"/>
                </a:lnTo>
                <a:lnTo>
                  <a:pt x="669290" y="6240463"/>
                </a:lnTo>
                <a:lnTo>
                  <a:pt x="662940" y="6300788"/>
                </a:lnTo>
                <a:lnTo>
                  <a:pt x="651828" y="6353175"/>
                </a:lnTo>
                <a:lnTo>
                  <a:pt x="635953" y="6399213"/>
                </a:lnTo>
                <a:lnTo>
                  <a:pt x="620078" y="6440488"/>
                </a:lnTo>
                <a:lnTo>
                  <a:pt x="604203" y="6477000"/>
                </a:lnTo>
                <a:lnTo>
                  <a:pt x="585153" y="6515100"/>
                </a:lnTo>
                <a:lnTo>
                  <a:pt x="566103" y="6553200"/>
                </a:lnTo>
                <a:lnTo>
                  <a:pt x="547053" y="6589713"/>
                </a:lnTo>
                <a:lnTo>
                  <a:pt x="531178" y="6630988"/>
                </a:lnTo>
                <a:lnTo>
                  <a:pt x="516890" y="6677025"/>
                </a:lnTo>
                <a:lnTo>
                  <a:pt x="505778" y="6729413"/>
                </a:lnTo>
                <a:lnTo>
                  <a:pt x="497840" y="6789738"/>
                </a:lnTo>
                <a:lnTo>
                  <a:pt x="496253" y="6858000"/>
                </a:lnTo>
                <a:lnTo>
                  <a:pt x="0" y="6858000"/>
                </a:lnTo>
                <a:close/>
              </a:path>
            </a:pathLst>
          </a:custGeom>
          <a:solidFill>
            <a:schemeClr val="tx2"/>
          </a:solidFill>
          <a:ln w="0">
            <a:noFill/>
            <a:prstDash val="solid"/>
            <a:round/>
            <a:headEnd/>
            <a:tailEnd/>
          </a:ln>
        </p:spPr>
        <p:txBody>
          <a:bodyPr/>
          <a:lstStyle/>
          <a:p>
            <a:endParaRPr lang="en-TR"/>
          </a:p>
        </p:txBody>
      </p:sp>
      <p:sp>
        <p:nvSpPr>
          <p:cNvPr id="54295" name="Freeform: Shape 54294">
            <a:extLst>
              <a:ext uri="{FF2B5EF4-FFF2-40B4-BE49-F238E27FC236}">
                <a16:creationId xmlns:a16="http://schemas.microsoft.com/office/drawing/2014/main" id="{B3FDA879-2DB3-48D7-B0E2-D5BBC833D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3001" y="0"/>
            <a:ext cx="2811780" cy="2546559"/>
          </a:xfrm>
          <a:custGeom>
            <a:avLst/>
            <a:gdLst>
              <a:gd name="connsiteX0" fmla="*/ 130498 w 3749040"/>
              <a:gd name="connsiteY0" fmla="*/ 0 h 2546559"/>
              <a:gd name="connsiteX1" fmla="*/ 3618544 w 3749040"/>
              <a:gd name="connsiteY1" fmla="*/ 0 h 2546559"/>
              <a:gd name="connsiteX2" fmla="*/ 3621723 w 3749040"/>
              <a:gd name="connsiteY2" fmla="*/ 24670 h 2546559"/>
              <a:gd name="connsiteX3" fmla="*/ 3622860 w 3749040"/>
              <a:gd name="connsiteY3" fmla="*/ 61098 h 2546559"/>
              <a:gd name="connsiteX4" fmla="*/ 3619447 w 3749040"/>
              <a:gd name="connsiteY4" fmla="*/ 99801 h 2546559"/>
              <a:gd name="connsiteX5" fmla="*/ 3614904 w 3749040"/>
              <a:gd name="connsiteY5" fmla="*/ 138506 h 2546559"/>
              <a:gd name="connsiteX6" fmla="*/ 3609219 w 3749040"/>
              <a:gd name="connsiteY6" fmla="*/ 177213 h 2546559"/>
              <a:gd name="connsiteX7" fmla="*/ 3604672 w 3749040"/>
              <a:gd name="connsiteY7" fmla="*/ 215915 h 2546559"/>
              <a:gd name="connsiteX8" fmla="*/ 3602397 w 3749040"/>
              <a:gd name="connsiteY8" fmla="*/ 254619 h 2546559"/>
              <a:gd name="connsiteX9" fmla="*/ 3602397 w 3749040"/>
              <a:gd name="connsiteY9" fmla="*/ 292185 h 2546559"/>
              <a:gd name="connsiteX10" fmla="*/ 3606943 w 3749040"/>
              <a:gd name="connsiteY10" fmla="*/ 327474 h 2546559"/>
              <a:gd name="connsiteX11" fmla="*/ 3616039 w 3749040"/>
              <a:gd name="connsiteY11" fmla="*/ 362763 h 2546559"/>
              <a:gd name="connsiteX12" fmla="*/ 3629679 w 3749040"/>
              <a:gd name="connsiteY12" fmla="*/ 395775 h 2546559"/>
              <a:gd name="connsiteX13" fmla="*/ 3646732 w 3749040"/>
              <a:gd name="connsiteY13" fmla="*/ 429926 h 2546559"/>
              <a:gd name="connsiteX14" fmla="*/ 3666058 w 3749040"/>
              <a:gd name="connsiteY14" fmla="*/ 464078 h 2546559"/>
              <a:gd name="connsiteX15" fmla="*/ 3686517 w 3749040"/>
              <a:gd name="connsiteY15" fmla="*/ 498228 h 2546559"/>
              <a:gd name="connsiteX16" fmla="*/ 3705843 w 3749040"/>
              <a:gd name="connsiteY16" fmla="*/ 531241 h 2546559"/>
              <a:gd name="connsiteX17" fmla="*/ 3722895 w 3749040"/>
              <a:gd name="connsiteY17" fmla="*/ 566531 h 2546559"/>
              <a:gd name="connsiteX18" fmla="*/ 3736535 w 3749040"/>
              <a:gd name="connsiteY18" fmla="*/ 600680 h 2546559"/>
              <a:gd name="connsiteX19" fmla="*/ 3745631 w 3749040"/>
              <a:gd name="connsiteY19" fmla="*/ 635969 h 2546559"/>
              <a:gd name="connsiteX20" fmla="*/ 3749040 w 3749040"/>
              <a:gd name="connsiteY20" fmla="*/ 672396 h 2546559"/>
              <a:gd name="connsiteX21" fmla="*/ 3745631 w 3749040"/>
              <a:gd name="connsiteY21" fmla="*/ 708823 h 2546559"/>
              <a:gd name="connsiteX22" fmla="*/ 3736535 w 3749040"/>
              <a:gd name="connsiteY22" fmla="*/ 744112 h 2546559"/>
              <a:gd name="connsiteX23" fmla="*/ 3722895 w 3749040"/>
              <a:gd name="connsiteY23" fmla="*/ 778266 h 2546559"/>
              <a:gd name="connsiteX24" fmla="*/ 3705843 w 3749040"/>
              <a:gd name="connsiteY24" fmla="*/ 813552 h 2546559"/>
              <a:gd name="connsiteX25" fmla="*/ 3686517 w 3749040"/>
              <a:gd name="connsiteY25" fmla="*/ 846567 h 2546559"/>
              <a:gd name="connsiteX26" fmla="*/ 3666058 w 3749040"/>
              <a:gd name="connsiteY26" fmla="*/ 880719 h 2546559"/>
              <a:gd name="connsiteX27" fmla="*/ 3646732 w 3749040"/>
              <a:gd name="connsiteY27" fmla="*/ 914868 h 2546559"/>
              <a:gd name="connsiteX28" fmla="*/ 3629679 w 3749040"/>
              <a:gd name="connsiteY28" fmla="*/ 949019 h 2546559"/>
              <a:gd name="connsiteX29" fmla="*/ 3616039 w 3749040"/>
              <a:gd name="connsiteY29" fmla="*/ 982030 h 2546559"/>
              <a:gd name="connsiteX30" fmla="*/ 3606943 w 3749040"/>
              <a:gd name="connsiteY30" fmla="*/ 1017321 h 2546559"/>
              <a:gd name="connsiteX31" fmla="*/ 3602397 w 3749040"/>
              <a:gd name="connsiteY31" fmla="*/ 1052609 h 2546559"/>
              <a:gd name="connsiteX32" fmla="*/ 3602397 w 3749040"/>
              <a:gd name="connsiteY32" fmla="*/ 1090175 h 2546559"/>
              <a:gd name="connsiteX33" fmla="*/ 3604672 w 3749040"/>
              <a:gd name="connsiteY33" fmla="*/ 1128878 h 2546559"/>
              <a:gd name="connsiteX34" fmla="*/ 3609219 w 3749040"/>
              <a:gd name="connsiteY34" fmla="*/ 1167584 h 2546559"/>
              <a:gd name="connsiteX35" fmla="*/ 3614904 w 3749040"/>
              <a:gd name="connsiteY35" fmla="*/ 1206288 h 2546559"/>
              <a:gd name="connsiteX36" fmla="*/ 3619447 w 3749040"/>
              <a:gd name="connsiteY36" fmla="*/ 1244994 h 2546559"/>
              <a:gd name="connsiteX37" fmla="*/ 3622860 w 3749040"/>
              <a:gd name="connsiteY37" fmla="*/ 1283697 h 2546559"/>
              <a:gd name="connsiteX38" fmla="*/ 3621723 w 3749040"/>
              <a:gd name="connsiteY38" fmla="*/ 1320125 h 2546559"/>
              <a:gd name="connsiteX39" fmla="*/ 3617176 w 3749040"/>
              <a:gd name="connsiteY39" fmla="*/ 1355414 h 2546559"/>
              <a:gd name="connsiteX40" fmla="*/ 3606943 w 3749040"/>
              <a:gd name="connsiteY40" fmla="*/ 1389564 h 2546559"/>
              <a:gd name="connsiteX41" fmla="*/ 3592167 w 3749040"/>
              <a:gd name="connsiteY41" fmla="*/ 1418023 h 2546559"/>
              <a:gd name="connsiteX42" fmla="*/ 3572844 w 3749040"/>
              <a:gd name="connsiteY42" fmla="*/ 1445343 h 2546559"/>
              <a:gd name="connsiteX43" fmla="*/ 3550106 w 3749040"/>
              <a:gd name="connsiteY43" fmla="*/ 1469249 h 2546559"/>
              <a:gd name="connsiteX44" fmla="*/ 3523960 w 3749040"/>
              <a:gd name="connsiteY44" fmla="*/ 1493153 h 2546559"/>
              <a:gd name="connsiteX45" fmla="*/ 3496679 w 3749040"/>
              <a:gd name="connsiteY45" fmla="*/ 1514782 h 2546559"/>
              <a:gd name="connsiteX46" fmla="*/ 3468261 w 3749040"/>
              <a:gd name="connsiteY46" fmla="*/ 1536411 h 2546559"/>
              <a:gd name="connsiteX47" fmla="*/ 3439842 w 3749040"/>
              <a:gd name="connsiteY47" fmla="*/ 1558040 h 2546559"/>
              <a:gd name="connsiteX48" fmla="*/ 3411423 w 3749040"/>
              <a:gd name="connsiteY48" fmla="*/ 1579669 h 2546559"/>
              <a:gd name="connsiteX49" fmla="*/ 3385277 w 3749040"/>
              <a:gd name="connsiteY49" fmla="*/ 1602436 h 2546559"/>
              <a:gd name="connsiteX50" fmla="*/ 3362541 w 3749040"/>
              <a:gd name="connsiteY50" fmla="*/ 1628619 h 2546559"/>
              <a:gd name="connsiteX51" fmla="*/ 3342079 w 3749040"/>
              <a:gd name="connsiteY51" fmla="*/ 1653663 h 2546559"/>
              <a:gd name="connsiteX52" fmla="*/ 3326165 w 3749040"/>
              <a:gd name="connsiteY52" fmla="*/ 1682121 h 2546559"/>
              <a:gd name="connsiteX53" fmla="*/ 3312523 w 3749040"/>
              <a:gd name="connsiteY53" fmla="*/ 1712856 h 2546559"/>
              <a:gd name="connsiteX54" fmla="*/ 3301157 w 3749040"/>
              <a:gd name="connsiteY54" fmla="*/ 1745870 h 2546559"/>
              <a:gd name="connsiteX55" fmla="*/ 3290925 w 3749040"/>
              <a:gd name="connsiteY55" fmla="*/ 1780020 h 2546559"/>
              <a:gd name="connsiteX56" fmla="*/ 3281831 w 3749040"/>
              <a:gd name="connsiteY56" fmla="*/ 1814172 h 2546559"/>
              <a:gd name="connsiteX57" fmla="*/ 3272738 w 3749040"/>
              <a:gd name="connsiteY57" fmla="*/ 1849462 h 2546559"/>
              <a:gd name="connsiteX58" fmla="*/ 3262507 w 3749040"/>
              <a:gd name="connsiteY58" fmla="*/ 1882473 h 2546559"/>
              <a:gd name="connsiteX59" fmla="*/ 3251139 w 3749040"/>
              <a:gd name="connsiteY59" fmla="*/ 1915485 h 2546559"/>
              <a:gd name="connsiteX60" fmla="*/ 3237498 w 3749040"/>
              <a:gd name="connsiteY60" fmla="*/ 1946222 h 2546559"/>
              <a:gd name="connsiteX61" fmla="*/ 3220445 w 3749040"/>
              <a:gd name="connsiteY61" fmla="*/ 1973544 h 2546559"/>
              <a:gd name="connsiteX62" fmla="*/ 3199985 w 3749040"/>
              <a:gd name="connsiteY62" fmla="*/ 1998585 h 2546559"/>
              <a:gd name="connsiteX63" fmla="*/ 3174973 w 3749040"/>
              <a:gd name="connsiteY63" fmla="*/ 2019077 h 2546559"/>
              <a:gd name="connsiteX64" fmla="*/ 3147691 w 3749040"/>
              <a:gd name="connsiteY64" fmla="*/ 2036151 h 2546559"/>
              <a:gd name="connsiteX65" fmla="*/ 3117002 w 3749040"/>
              <a:gd name="connsiteY65" fmla="*/ 2049811 h 2546559"/>
              <a:gd name="connsiteX66" fmla="*/ 3084033 w 3749040"/>
              <a:gd name="connsiteY66" fmla="*/ 2061196 h 2546559"/>
              <a:gd name="connsiteX67" fmla="*/ 3051068 w 3749040"/>
              <a:gd name="connsiteY67" fmla="*/ 2071440 h 2546559"/>
              <a:gd name="connsiteX68" fmla="*/ 3015827 w 3749040"/>
              <a:gd name="connsiteY68" fmla="*/ 2080549 h 2546559"/>
              <a:gd name="connsiteX69" fmla="*/ 2981727 w 3749040"/>
              <a:gd name="connsiteY69" fmla="*/ 2089656 h 2546559"/>
              <a:gd name="connsiteX70" fmla="*/ 2947623 w 3749040"/>
              <a:gd name="connsiteY70" fmla="*/ 2099899 h 2546559"/>
              <a:gd name="connsiteX71" fmla="*/ 2914658 w 3749040"/>
              <a:gd name="connsiteY71" fmla="*/ 2111283 h 2546559"/>
              <a:gd name="connsiteX72" fmla="*/ 2883965 w 3749040"/>
              <a:gd name="connsiteY72" fmla="*/ 2124945 h 2546559"/>
              <a:gd name="connsiteX73" fmla="*/ 2855545 w 3749040"/>
              <a:gd name="connsiteY73" fmla="*/ 2140882 h 2546559"/>
              <a:gd name="connsiteX74" fmla="*/ 2830536 w 3749040"/>
              <a:gd name="connsiteY74" fmla="*/ 2161369 h 2546559"/>
              <a:gd name="connsiteX75" fmla="*/ 2804392 w 3749040"/>
              <a:gd name="connsiteY75" fmla="*/ 2184137 h 2546559"/>
              <a:gd name="connsiteX76" fmla="*/ 2781656 w 3749040"/>
              <a:gd name="connsiteY76" fmla="*/ 2210320 h 2546559"/>
              <a:gd name="connsiteX77" fmla="*/ 2760057 w 3749040"/>
              <a:gd name="connsiteY77" fmla="*/ 2237640 h 2546559"/>
              <a:gd name="connsiteX78" fmla="*/ 2738459 w 3749040"/>
              <a:gd name="connsiteY78" fmla="*/ 2266100 h 2546559"/>
              <a:gd name="connsiteX79" fmla="*/ 2716861 w 3749040"/>
              <a:gd name="connsiteY79" fmla="*/ 2294559 h 2546559"/>
              <a:gd name="connsiteX80" fmla="*/ 2695264 w 3749040"/>
              <a:gd name="connsiteY80" fmla="*/ 2321879 h 2546559"/>
              <a:gd name="connsiteX81" fmla="*/ 2671391 w 3749040"/>
              <a:gd name="connsiteY81" fmla="*/ 2348063 h 2546559"/>
              <a:gd name="connsiteX82" fmla="*/ 2647517 w 3749040"/>
              <a:gd name="connsiteY82" fmla="*/ 2370829 h 2546559"/>
              <a:gd name="connsiteX83" fmla="*/ 2620237 w 3749040"/>
              <a:gd name="connsiteY83" fmla="*/ 2390182 h 2546559"/>
              <a:gd name="connsiteX84" fmla="*/ 2591817 w 3749040"/>
              <a:gd name="connsiteY84" fmla="*/ 2404981 h 2546559"/>
              <a:gd name="connsiteX85" fmla="*/ 2557715 w 3749040"/>
              <a:gd name="connsiteY85" fmla="*/ 2415225 h 2546559"/>
              <a:gd name="connsiteX86" fmla="*/ 2522475 w 3749040"/>
              <a:gd name="connsiteY86" fmla="*/ 2419780 h 2546559"/>
              <a:gd name="connsiteX87" fmla="*/ 2486098 w 3749040"/>
              <a:gd name="connsiteY87" fmla="*/ 2420918 h 2546559"/>
              <a:gd name="connsiteX88" fmla="*/ 2447449 w 3749040"/>
              <a:gd name="connsiteY88" fmla="*/ 2417501 h 2546559"/>
              <a:gd name="connsiteX89" fmla="*/ 2408798 w 3749040"/>
              <a:gd name="connsiteY89" fmla="*/ 2412950 h 2546559"/>
              <a:gd name="connsiteX90" fmla="*/ 2370146 w 3749040"/>
              <a:gd name="connsiteY90" fmla="*/ 2407256 h 2546559"/>
              <a:gd name="connsiteX91" fmla="*/ 2331499 w 3749040"/>
              <a:gd name="connsiteY91" fmla="*/ 2402705 h 2546559"/>
              <a:gd name="connsiteX92" fmla="*/ 2292849 w 3749040"/>
              <a:gd name="connsiteY92" fmla="*/ 2400427 h 2546559"/>
              <a:gd name="connsiteX93" fmla="*/ 2255336 w 3749040"/>
              <a:gd name="connsiteY93" fmla="*/ 2400427 h 2546559"/>
              <a:gd name="connsiteX94" fmla="*/ 2220096 w 3749040"/>
              <a:gd name="connsiteY94" fmla="*/ 2404981 h 2546559"/>
              <a:gd name="connsiteX95" fmla="*/ 2184855 w 3749040"/>
              <a:gd name="connsiteY95" fmla="*/ 2414087 h 2546559"/>
              <a:gd name="connsiteX96" fmla="*/ 2150753 w 3749040"/>
              <a:gd name="connsiteY96" fmla="*/ 2427748 h 2546559"/>
              <a:gd name="connsiteX97" fmla="*/ 2116651 w 3749040"/>
              <a:gd name="connsiteY97" fmla="*/ 2445960 h 2546559"/>
              <a:gd name="connsiteX98" fmla="*/ 2082547 w 3749040"/>
              <a:gd name="connsiteY98" fmla="*/ 2464176 h 2546559"/>
              <a:gd name="connsiteX99" fmla="*/ 2048445 w 3749040"/>
              <a:gd name="connsiteY99" fmla="*/ 2484663 h 2546559"/>
              <a:gd name="connsiteX100" fmla="*/ 2015478 w 3749040"/>
              <a:gd name="connsiteY100" fmla="*/ 2504016 h 2546559"/>
              <a:gd name="connsiteX101" fmla="*/ 1980238 w 3749040"/>
              <a:gd name="connsiteY101" fmla="*/ 2521093 h 2546559"/>
              <a:gd name="connsiteX102" fmla="*/ 1946135 w 3749040"/>
              <a:gd name="connsiteY102" fmla="*/ 2534755 h 2546559"/>
              <a:gd name="connsiteX103" fmla="*/ 1910897 w 3749040"/>
              <a:gd name="connsiteY103" fmla="*/ 2543861 h 2546559"/>
              <a:gd name="connsiteX104" fmla="*/ 1882144 w 3749040"/>
              <a:gd name="connsiteY104" fmla="*/ 2546559 h 2546559"/>
              <a:gd name="connsiteX105" fmla="*/ 1866898 w 3749040"/>
              <a:gd name="connsiteY105" fmla="*/ 2546559 h 2546559"/>
              <a:gd name="connsiteX106" fmla="*/ 1838143 w 3749040"/>
              <a:gd name="connsiteY106" fmla="*/ 2543861 h 2546559"/>
              <a:gd name="connsiteX107" fmla="*/ 1802906 w 3749040"/>
              <a:gd name="connsiteY107" fmla="*/ 2534755 h 2546559"/>
              <a:gd name="connsiteX108" fmla="*/ 1768802 w 3749040"/>
              <a:gd name="connsiteY108" fmla="*/ 2521093 h 2546559"/>
              <a:gd name="connsiteX109" fmla="*/ 1733562 w 3749040"/>
              <a:gd name="connsiteY109" fmla="*/ 2504016 h 2546559"/>
              <a:gd name="connsiteX110" fmla="*/ 1700597 w 3749040"/>
              <a:gd name="connsiteY110" fmla="*/ 2484663 h 2546559"/>
              <a:gd name="connsiteX111" fmla="*/ 1666493 w 3749040"/>
              <a:gd name="connsiteY111" fmla="*/ 2464176 h 2546559"/>
              <a:gd name="connsiteX112" fmla="*/ 1632392 w 3749040"/>
              <a:gd name="connsiteY112" fmla="*/ 2445960 h 2546559"/>
              <a:gd name="connsiteX113" fmla="*/ 1598289 w 3749040"/>
              <a:gd name="connsiteY113" fmla="*/ 2427748 h 2546559"/>
              <a:gd name="connsiteX114" fmla="*/ 1565321 w 3749040"/>
              <a:gd name="connsiteY114" fmla="*/ 2414087 h 2546559"/>
              <a:gd name="connsiteX115" fmla="*/ 1528945 w 3749040"/>
              <a:gd name="connsiteY115" fmla="*/ 2404981 h 2546559"/>
              <a:gd name="connsiteX116" fmla="*/ 1493708 w 3749040"/>
              <a:gd name="connsiteY116" fmla="*/ 2400427 h 2546559"/>
              <a:gd name="connsiteX117" fmla="*/ 1456191 w 3749040"/>
              <a:gd name="connsiteY117" fmla="*/ 2400427 h 2546559"/>
              <a:gd name="connsiteX118" fmla="*/ 1417542 w 3749040"/>
              <a:gd name="connsiteY118" fmla="*/ 2402705 h 2546559"/>
              <a:gd name="connsiteX119" fmla="*/ 1378894 w 3749040"/>
              <a:gd name="connsiteY119" fmla="*/ 2407256 h 2546559"/>
              <a:gd name="connsiteX120" fmla="*/ 1340242 w 3749040"/>
              <a:gd name="connsiteY120" fmla="*/ 2412950 h 2546559"/>
              <a:gd name="connsiteX121" fmla="*/ 1301594 w 3749040"/>
              <a:gd name="connsiteY121" fmla="*/ 2417501 h 2546559"/>
              <a:gd name="connsiteX122" fmla="*/ 1262944 w 3749040"/>
              <a:gd name="connsiteY122" fmla="*/ 2420918 h 2546559"/>
              <a:gd name="connsiteX123" fmla="*/ 1226568 w 3749040"/>
              <a:gd name="connsiteY123" fmla="*/ 2419780 h 2546559"/>
              <a:gd name="connsiteX124" fmla="*/ 1191328 w 3749040"/>
              <a:gd name="connsiteY124" fmla="*/ 2415225 h 2546559"/>
              <a:gd name="connsiteX125" fmla="*/ 1157224 w 3749040"/>
              <a:gd name="connsiteY125" fmla="*/ 2404981 h 2546559"/>
              <a:gd name="connsiteX126" fmla="*/ 1128806 w 3749040"/>
              <a:gd name="connsiteY126" fmla="*/ 2390182 h 2546559"/>
              <a:gd name="connsiteX127" fmla="*/ 1101524 w 3749040"/>
              <a:gd name="connsiteY127" fmla="*/ 2370829 h 2546559"/>
              <a:gd name="connsiteX128" fmla="*/ 1077652 w 3749040"/>
              <a:gd name="connsiteY128" fmla="*/ 2348063 h 2546559"/>
              <a:gd name="connsiteX129" fmla="*/ 1053778 w 3749040"/>
              <a:gd name="connsiteY129" fmla="*/ 2321879 h 2546559"/>
              <a:gd name="connsiteX130" fmla="*/ 1032180 w 3749040"/>
              <a:gd name="connsiteY130" fmla="*/ 2294559 h 2546559"/>
              <a:gd name="connsiteX131" fmla="*/ 1010582 w 3749040"/>
              <a:gd name="connsiteY131" fmla="*/ 2266100 h 2546559"/>
              <a:gd name="connsiteX132" fmla="*/ 988986 w 3749040"/>
              <a:gd name="connsiteY132" fmla="*/ 2237640 h 2546559"/>
              <a:gd name="connsiteX133" fmla="*/ 967387 w 3749040"/>
              <a:gd name="connsiteY133" fmla="*/ 2210320 h 2546559"/>
              <a:gd name="connsiteX134" fmla="*/ 944648 w 3749040"/>
              <a:gd name="connsiteY134" fmla="*/ 2184137 h 2546559"/>
              <a:gd name="connsiteX135" fmla="*/ 918504 w 3749040"/>
              <a:gd name="connsiteY135" fmla="*/ 2161369 h 2546559"/>
              <a:gd name="connsiteX136" fmla="*/ 893495 w 3749040"/>
              <a:gd name="connsiteY136" fmla="*/ 2140882 h 2546559"/>
              <a:gd name="connsiteX137" fmla="*/ 865079 w 3749040"/>
              <a:gd name="connsiteY137" fmla="*/ 2124945 h 2546559"/>
              <a:gd name="connsiteX138" fmla="*/ 834384 w 3749040"/>
              <a:gd name="connsiteY138" fmla="*/ 2111283 h 2546559"/>
              <a:gd name="connsiteX139" fmla="*/ 801420 w 3749040"/>
              <a:gd name="connsiteY139" fmla="*/ 2099899 h 2546559"/>
              <a:gd name="connsiteX140" fmla="*/ 767316 w 3749040"/>
              <a:gd name="connsiteY140" fmla="*/ 2089656 h 2546559"/>
              <a:gd name="connsiteX141" fmla="*/ 733212 w 3749040"/>
              <a:gd name="connsiteY141" fmla="*/ 2080549 h 2546559"/>
              <a:gd name="connsiteX142" fmla="*/ 697973 w 3749040"/>
              <a:gd name="connsiteY142" fmla="*/ 2071440 h 2546559"/>
              <a:gd name="connsiteX143" fmla="*/ 665007 w 3749040"/>
              <a:gd name="connsiteY143" fmla="*/ 2061196 h 2546559"/>
              <a:gd name="connsiteX144" fmla="*/ 632041 w 3749040"/>
              <a:gd name="connsiteY144" fmla="*/ 2049811 h 2546559"/>
              <a:gd name="connsiteX145" fmla="*/ 601350 w 3749040"/>
              <a:gd name="connsiteY145" fmla="*/ 2036151 h 2546559"/>
              <a:gd name="connsiteX146" fmla="*/ 574067 w 3749040"/>
              <a:gd name="connsiteY146" fmla="*/ 2019077 h 2546559"/>
              <a:gd name="connsiteX147" fmla="*/ 549056 w 3749040"/>
              <a:gd name="connsiteY147" fmla="*/ 1998585 h 2546559"/>
              <a:gd name="connsiteX148" fmla="*/ 528598 w 3749040"/>
              <a:gd name="connsiteY148" fmla="*/ 1973544 h 2546559"/>
              <a:gd name="connsiteX149" fmla="*/ 511543 w 3749040"/>
              <a:gd name="connsiteY149" fmla="*/ 1946222 h 2546559"/>
              <a:gd name="connsiteX150" fmla="*/ 497904 w 3749040"/>
              <a:gd name="connsiteY150" fmla="*/ 1915485 h 2546559"/>
              <a:gd name="connsiteX151" fmla="*/ 486537 w 3749040"/>
              <a:gd name="connsiteY151" fmla="*/ 1882473 h 2546559"/>
              <a:gd name="connsiteX152" fmla="*/ 476305 w 3749040"/>
              <a:gd name="connsiteY152" fmla="*/ 1849462 h 2546559"/>
              <a:gd name="connsiteX153" fmla="*/ 467212 w 3749040"/>
              <a:gd name="connsiteY153" fmla="*/ 1814172 h 2546559"/>
              <a:gd name="connsiteX154" fmla="*/ 458118 w 3749040"/>
              <a:gd name="connsiteY154" fmla="*/ 1780020 h 2546559"/>
              <a:gd name="connsiteX155" fmla="*/ 447887 w 3749040"/>
              <a:gd name="connsiteY155" fmla="*/ 1745870 h 2546559"/>
              <a:gd name="connsiteX156" fmla="*/ 436519 w 3749040"/>
              <a:gd name="connsiteY156" fmla="*/ 1712856 h 2546559"/>
              <a:gd name="connsiteX157" fmla="*/ 422878 w 3749040"/>
              <a:gd name="connsiteY157" fmla="*/ 1682121 h 2546559"/>
              <a:gd name="connsiteX158" fmla="*/ 406963 w 3749040"/>
              <a:gd name="connsiteY158" fmla="*/ 1653663 h 2546559"/>
              <a:gd name="connsiteX159" fmla="*/ 386500 w 3749040"/>
              <a:gd name="connsiteY159" fmla="*/ 1628619 h 2546559"/>
              <a:gd name="connsiteX160" fmla="*/ 363765 w 3749040"/>
              <a:gd name="connsiteY160" fmla="*/ 1602436 h 2546559"/>
              <a:gd name="connsiteX161" fmla="*/ 337620 w 3749040"/>
              <a:gd name="connsiteY161" fmla="*/ 1579669 h 2546559"/>
              <a:gd name="connsiteX162" fmla="*/ 310335 w 3749040"/>
              <a:gd name="connsiteY162" fmla="*/ 1558040 h 2546559"/>
              <a:gd name="connsiteX163" fmla="*/ 280780 w 3749040"/>
              <a:gd name="connsiteY163" fmla="*/ 1536411 h 2546559"/>
              <a:gd name="connsiteX164" fmla="*/ 252364 w 3749040"/>
              <a:gd name="connsiteY164" fmla="*/ 1514782 h 2546559"/>
              <a:gd name="connsiteX165" fmla="*/ 225080 w 3749040"/>
              <a:gd name="connsiteY165" fmla="*/ 1493153 h 2546559"/>
              <a:gd name="connsiteX166" fmla="*/ 198937 w 3749040"/>
              <a:gd name="connsiteY166" fmla="*/ 1469249 h 2546559"/>
              <a:gd name="connsiteX167" fmla="*/ 176199 w 3749040"/>
              <a:gd name="connsiteY167" fmla="*/ 1445343 h 2546559"/>
              <a:gd name="connsiteX168" fmla="*/ 156875 w 3749040"/>
              <a:gd name="connsiteY168" fmla="*/ 1418023 h 2546559"/>
              <a:gd name="connsiteX169" fmla="*/ 142098 w 3749040"/>
              <a:gd name="connsiteY169" fmla="*/ 1389564 h 2546559"/>
              <a:gd name="connsiteX170" fmla="*/ 131866 w 3749040"/>
              <a:gd name="connsiteY170" fmla="*/ 1355414 h 2546559"/>
              <a:gd name="connsiteX171" fmla="*/ 127320 w 3749040"/>
              <a:gd name="connsiteY171" fmla="*/ 1320125 h 2546559"/>
              <a:gd name="connsiteX172" fmla="*/ 126181 w 3749040"/>
              <a:gd name="connsiteY172" fmla="*/ 1283697 h 2546559"/>
              <a:gd name="connsiteX173" fmla="*/ 129594 w 3749040"/>
              <a:gd name="connsiteY173" fmla="*/ 1244994 h 2546559"/>
              <a:gd name="connsiteX174" fmla="*/ 134140 w 3749040"/>
              <a:gd name="connsiteY174" fmla="*/ 1206288 h 2546559"/>
              <a:gd name="connsiteX175" fmla="*/ 139824 w 3749040"/>
              <a:gd name="connsiteY175" fmla="*/ 1167584 h 2546559"/>
              <a:gd name="connsiteX176" fmla="*/ 144371 w 3749040"/>
              <a:gd name="connsiteY176" fmla="*/ 1128878 h 2546559"/>
              <a:gd name="connsiteX177" fmla="*/ 146643 w 3749040"/>
              <a:gd name="connsiteY177" fmla="*/ 1090175 h 2546559"/>
              <a:gd name="connsiteX178" fmla="*/ 146643 w 3749040"/>
              <a:gd name="connsiteY178" fmla="*/ 1052609 h 2546559"/>
              <a:gd name="connsiteX179" fmla="*/ 142098 w 3749040"/>
              <a:gd name="connsiteY179" fmla="*/ 1017321 h 2546559"/>
              <a:gd name="connsiteX180" fmla="*/ 133002 w 3749040"/>
              <a:gd name="connsiteY180" fmla="*/ 982030 h 2546559"/>
              <a:gd name="connsiteX181" fmla="*/ 119364 w 3749040"/>
              <a:gd name="connsiteY181" fmla="*/ 949019 h 2546559"/>
              <a:gd name="connsiteX182" fmla="*/ 101174 w 3749040"/>
              <a:gd name="connsiteY182" fmla="*/ 914868 h 2546559"/>
              <a:gd name="connsiteX183" fmla="*/ 82987 w 3749040"/>
              <a:gd name="connsiteY183" fmla="*/ 880719 h 2546559"/>
              <a:gd name="connsiteX184" fmla="*/ 62525 w 3749040"/>
              <a:gd name="connsiteY184" fmla="*/ 846567 h 2546559"/>
              <a:gd name="connsiteX185" fmla="*/ 43198 w 3749040"/>
              <a:gd name="connsiteY185" fmla="*/ 813552 h 2546559"/>
              <a:gd name="connsiteX186" fmla="*/ 26147 w 3749040"/>
              <a:gd name="connsiteY186" fmla="*/ 778266 h 2546559"/>
              <a:gd name="connsiteX187" fmla="*/ 12505 w 3749040"/>
              <a:gd name="connsiteY187" fmla="*/ 744112 h 2546559"/>
              <a:gd name="connsiteX188" fmla="*/ 3412 w 3749040"/>
              <a:gd name="connsiteY188" fmla="*/ 708823 h 2546559"/>
              <a:gd name="connsiteX189" fmla="*/ 0 w 3749040"/>
              <a:gd name="connsiteY189" fmla="*/ 672396 h 2546559"/>
              <a:gd name="connsiteX190" fmla="*/ 3412 w 3749040"/>
              <a:gd name="connsiteY190" fmla="*/ 635969 h 2546559"/>
              <a:gd name="connsiteX191" fmla="*/ 12505 w 3749040"/>
              <a:gd name="connsiteY191" fmla="*/ 600680 h 2546559"/>
              <a:gd name="connsiteX192" fmla="*/ 26147 w 3749040"/>
              <a:gd name="connsiteY192" fmla="*/ 566531 h 2546559"/>
              <a:gd name="connsiteX193" fmla="*/ 43198 w 3749040"/>
              <a:gd name="connsiteY193" fmla="*/ 531241 h 2546559"/>
              <a:gd name="connsiteX194" fmla="*/ 62525 w 3749040"/>
              <a:gd name="connsiteY194" fmla="*/ 498228 h 2546559"/>
              <a:gd name="connsiteX195" fmla="*/ 82987 w 3749040"/>
              <a:gd name="connsiteY195" fmla="*/ 464078 h 2546559"/>
              <a:gd name="connsiteX196" fmla="*/ 101174 w 3749040"/>
              <a:gd name="connsiteY196" fmla="*/ 429926 h 2546559"/>
              <a:gd name="connsiteX197" fmla="*/ 119364 w 3749040"/>
              <a:gd name="connsiteY197" fmla="*/ 395775 h 2546559"/>
              <a:gd name="connsiteX198" fmla="*/ 133002 w 3749040"/>
              <a:gd name="connsiteY198" fmla="*/ 362763 h 2546559"/>
              <a:gd name="connsiteX199" fmla="*/ 142098 w 3749040"/>
              <a:gd name="connsiteY199" fmla="*/ 327474 h 2546559"/>
              <a:gd name="connsiteX200" fmla="*/ 146643 w 3749040"/>
              <a:gd name="connsiteY200" fmla="*/ 292185 h 2546559"/>
              <a:gd name="connsiteX201" fmla="*/ 146643 w 3749040"/>
              <a:gd name="connsiteY201" fmla="*/ 254619 h 2546559"/>
              <a:gd name="connsiteX202" fmla="*/ 144371 w 3749040"/>
              <a:gd name="connsiteY202" fmla="*/ 215915 h 2546559"/>
              <a:gd name="connsiteX203" fmla="*/ 139824 w 3749040"/>
              <a:gd name="connsiteY203" fmla="*/ 177213 h 2546559"/>
              <a:gd name="connsiteX204" fmla="*/ 134140 w 3749040"/>
              <a:gd name="connsiteY204" fmla="*/ 138506 h 2546559"/>
              <a:gd name="connsiteX205" fmla="*/ 129594 w 3749040"/>
              <a:gd name="connsiteY205" fmla="*/ 99801 h 2546559"/>
              <a:gd name="connsiteX206" fmla="*/ 126181 w 3749040"/>
              <a:gd name="connsiteY206" fmla="*/ 61098 h 2546559"/>
              <a:gd name="connsiteX207" fmla="*/ 127320 w 3749040"/>
              <a:gd name="connsiteY207" fmla="*/ 24670 h 254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3749040" h="2546559">
                <a:moveTo>
                  <a:pt x="130498" y="0"/>
                </a:moveTo>
                <a:lnTo>
                  <a:pt x="3618544" y="0"/>
                </a:lnTo>
                <a:lnTo>
                  <a:pt x="3621723" y="24670"/>
                </a:lnTo>
                <a:lnTo>
                  <a:pt x="3622860" y="61098"/>
                </a:lnTo>
                <a:lnTo>
                  <a:pt x="3619447" y="99801"/>
                </a:lnTo>
                <a:lnTo>
                  <a:pt x="3614904" y="138506"/>
                </a:lnTo>
                <a:lnTo>
                  <a:pt x="3609219" y="177213"/>
                </a:lnTo>
                <a:lnTo>
                  <a:pt x="3604672" y="215915"/>
                </a:lnTo>
                <a:lnTo>
                  <a:pt x="3602397" y="254619"/>
                </a:lnTo>
                <a:lnTo>
                  <a:pt x="3602397" y="292185"/>
                </a:lnTo>
                <a:lnTo>
                  <a:pt x="3606943" y="327474"/>
                </a:lnTo>
                <a:lnTo>
                  <a:pt x="3616039" y="362763"/>
                </a:lnTo>
                <a:lnTo>
                  <a:pt x="3629679" y="395775"/>
                </a:lnTo>
                <a:lnTo>
                  <a:pt x="3646732" y="429926"/>
                </a:lnTo>
                <a:lnTo>
                  <a:pt x="3666058" y="464078"/>
                </a:lnTo>
                <a:lnTo>
                  <a:pt x="3686517" y="498228"/>
                </a:lnTo>
                <a:lnTo>
                  <a:pt x="3705843" y="531241"/>
                </a:lnTo>
                <a:lnTo>
                  <a:pt x="3722895" y="566531"/>
                </a:lnTo>
                <a:lnTo>
                  <a:pt x="3736535" y="600680"/>
                </a:lnTo>
                <a:lnTo>
                  <a:pt x="3745631" y="635969"/>
                </a:lnTo>
                <a:lnTo>
                  <a:pt x="3749040" y="672396"/>
                </a:lnTo>
                <a:lnTo>
                  <a:pt x="3745631" y="708823"/>
                </a:lnTo>
                <a:lnTo>
                  <a:pt x="3736535" y="744112"/>
                </a:lnTo>
                <a:lnTo>
                  <a:pt x="3722895" y="778266"/>
                </a:lnTo>
                <a:lnTo>
                  <a:pt x="3705843" y="813552"/>
                </a:lnTo>
                <a:lnTo>
                  <a:pt x="3686517" y="846567"/>
                </a:lnTo>
                <a:lnTo>
                  <a:pt x="3666058" y="880719"/>
                </a:lnTo>
                <a:lnTo>
                  <a:pt x="3646732" y="914868"/>
                </a:lnTo>
                <a:lnTo>
                  <a:pt x="3629679" y="949019"/>
                </a:lnTo>
                <a:lnTo>
                  <a:pt x="3616039" y="982030"/>
                </a:lnTo>
                <a:lnTo>
                  <a:pt x="3606943" y="1017321"/>
                </a:lnTo>
                <a:lnTo>
                  <a:pt x="3602397" y="1052609"/>
                </a:lnTo>
                <a:lnTo>
                  <a:pt x="3602397" y="1090175"/>
                </a:lnTo>
                <a:lnTo>
                  <a:pt x="3604672" y="1128878"/>
                </a:lnTo>
                <a:lnTo>
                  <a:pt x="3609219" y="1167584"/>
                </a:lnTo>
                <a:lnTo>
                  <a:pt x="3614904" y="1206288"/>
                </a:lnTo>
                <a:lnTo>
                  <a:pt x="3619447" y="1244994"/>
                </a:lnTo>
                <a:lnTo>
                  <a:pt x="3622860" y="1283697"/>
                </a:lnTo>
                <a:lnTo>
                  <a:pt x="3621723" y="1320125"/>
                </a:lnTo>
                <a:lnTo>
                  <a:pt x="3617176" y="1355414"/>
                </a:lnTo>
                <a:lnTo>
                  <a:pt x="3606943" y="1389564"/>
                </a:lnTo>
                <a:lnTo>
                  <a:pt x="3592167" y="1418023"/>
                </a:lnTo>
                <a:lnTo>
                  <a:pt x="3572844" y="1445343"/>
                </a:lnTo>
                <a:lnTo>
                  <a:pt x="3550106" y="1469249"/>
                </a:lnTo>
                <a:lnTo>
                  <a:pt x="3523960" y="1493153"/>
                </a:lnTo>
                <a:lnTo>
                  <a:pt x="3496679" y="1514782"/>
                </a:lnTo>
                <a:lnTo>
                  <a:pt x="3468261" y="1536411"/>
                </a:lnTo>
                <a:lnTo>
                  <a:pt x="3439842" y="1558040"/>
                </a:lnTo>
                <a:lnTo>
                  <a:pt x="3411423" y="1579669"/>
                </a:lnTo>
                <a:lnTo>
                  <a:pt x="3385277" y="1602436"/>
                </a:lnTo>
                <a:lnTo>
                  <a:pt x="3362541" y="1628619"/>
                </a:lnTo>
                <a:lnTo>
                  <a:pt x="3342079" y="1653663"/>
                </a:lnTo>
                <a:lnTo>
                  <a:pt x="3326165" y="1682121"/>
                </a:lnTo>
                <a:lnTo>
                  <a:pt x="3312523" y="1712856"/>
                </a:lnTo>
                <a:lnTo>
                  <a:pt x="3301157" y="1745870"/>
                </a:lnTo>
                <a:lnTo>
                  <a:pt x="3290925" y="1780020"/>
                </a:lnTo>
                <a:lnTo>
                  <a:pt x="3281831" y="1814172"/>
                </a:lnTo>
                <a:lnTo>
                  <a:pt x="3272738" y="1849462"/>
                </a:lnTo>
                <a:lnTo>
                  <a:pt x="3262507" y="1882473"/>
                </a:lnTo>
                <a:lnTo>
                  <a:pt x="3251139" y="1915485"/>
                </a:lnTo>
                <a:lnTo>
                  <a:pt x="3237498" y="1946222"/>
                </a:lnTo>
                <a:lnTo>
                  <a:pt x="3220445" y="1973544"/>
                </a:lnTo>
                <a:lnTo>
                  <a:pt x="3199985" y="1998585"/>
                </a:lnTo>
                <a:lnTo>
                  <a:pt x="3174973" y="2019077"/>
                </a:lnTo>
                <a:lnTo>
                  <a:pt x="3147691" y="2036151"/>
                </a:lnTo>
                <a:lnTo>
                  <a:pt x="3117002" y="2049811"/>
                </a:lnTo>
                <a:lnTo>
                  <a:pt x="3084033" y="2061196"/>
                </a:lnTo>
                <a:lnTo>
                  <a:pt x="3051068" y="2071440"/>
                </a:lnTo>
                <a:lnTo>
                  <a:pt x="3015827" y="2080549"/>
                </a:lnTo>
                <a:lnTo>
                  <a:pt x="2981727" y="2089656"/>
                </a:lnTo>
                <a:lnTo>
                  <a:pt x="2947623" y="2099899"/>
                </a:lnTo>
                <a:lnTo>
                  <a:pt x="2914658" y="2111283"/>
                </a:lnTo>
                <a:lnTo>
                  <a:pt x="2883965" y="2124945"/>
                </a:lnTo>
                <a:lnTo>
                  <a:pt x="2855545" y="2140882"/>
                </a:lnTo>
                <a:lnTo>
                  <a:pt x="2830536" y="2161369"/>
                </a:lnTo>
                <a:lnTo>
                  <a:pt x="2804392" y="2184137"/>
                </a:lnTo>
                <a:lnTo>
                  <a:pt x="2781656" y="2210320"/>
                </a:lnTo>
                <a:lnTo>
                  <a:pt x="2760057" y="2237640"/>
                </a:lnTo>
                <a:lnTo>
                  <a:pt x="2738459" y="2266100"/>
                </a:lnTo>
                <a:lnTo>
                  <a:pt x="2716861" y="2294559"/>
                </a:lnTo>
                <a:lnTo>
                  <a:pt x="2695264" y="2321879"/>
                </a:lnTo>
                <a:lnTo>
                  <a:pt x="2671391" y="2348063"/>
                </a:lnTo>
                <a:lnTo>
                  <a:pt x="2647517" y="2370829"/>
                </a:lnTo>
                <a:lnTo>
                  <a:pt x="2620237" y="2390182"/>
                </a:lnTo>
                <a:lnTo>
                  <a:pt x="2591817" y="2404981"/>
                </a:lnTo>
                <a:lnTo>
                  <a:pt x="2557715" y="2415225"/>
                </a:lnTo>
                <a:lnTo>
                  <a:pt x="2522475" y="2419780"/>
                </a:lnTo>
                <a:lnTo>
                  <a:pt x="2486098" y="2420918"/>
                </a:lnTo>
                <a:lnTo>
                  <a:pt x="2447449" y="2417501"/>
                </a:lnTo>
                <a:lnTo>
                  <a:pt x="2408798" y="2412950"/>
                </a:lnTo>
                <a:lnTo>
                  <a:pt x="2370146" y="2407256"/>
                </a:lnTo>
                <a:lnTo>
                  <a:pt x="2331499" y="2402705"/>
                </a:lnTo>
                <a:lnTo>
                  <a:pt x="2292849" y="2400427"/>
                </a:lnTo>
                <a:lnTo>
                  <a:pt x="2255336" y="2400427"/>
                </a:lnTo>
                <a:lnTo>
                  <a:pt x="2220096" y="2404981"/>
                </a:lnTo>
                <a:lnTo>
                  <a:pt x="2184855" y="2414087"/>
                </a:lnTo>
                <a:lnTo>
                  <a:pt x="2150753" y="2427748"/>
                </a:lnTo>
                <a:lnTo>
                  <a:pt x="2116651" y="2445960"/>
                </a:lnTo>
                <a:lnTo>
                  <a:pt x="2082547" y="2464176"/>
                </a:lnTo>
                <a:lnTo>
                  <a:pt x="2048445" y="2484663"/>
                </a:lnTo>
                <a:lnTo>
                  <a:pt x="2015478" y="2504016"/>
                </a:lnTo>
                <a:lnTo>
                  <a:pt x="1980238" y="2521093"/>
                </a:lnTo>
                <a:lnTo>
                  <a:pt x="1946135" y="2534755"/>
                </a:lnTo>
                <a:lnTo>
                  <a:pt x="1910897" y="2543861"/>
                </a:lnTo>
                <a:lnTo>
                  <a:pt x="1882144" y="2546559"/>
                </a:lnTo>
                <a:lnTo>
                  <a:pt x="1866898" y="2546559"/>
                </a:lnTo>
                <a:lnTo>
                  <a:pt x="1838143" y="2543861"/>
                </a:lnTo>
                <a:lnTo>
                  <a:pt x="1802906" y="2534755"/>
                </a:lnTo>
                <a:lnTo>
                  <a:pt x="1768802" y="2521093"/>
                </a:lnTo>
                <a:lnTo>
                  <a:pt x="1733562" y="2504016"/>
                </a:lnTo>
                <a:lnTo>
                  <a:pt x="1700597" y="2484663"/>
                </a:lnTo>
                <a:lnTo>
                  <a:pt x="1666493" y="2464176"/>
                </a:lnTo>
                <a:lnTo>
                  <a:pt x="1632392" y="2445960"/>
                </a:lnTo>
                <a:lnTo>
                  <a:pt x="1598289" y="2427748"/>
                </a:lnTo>
                <a:lnTo>
                  <a:pt x="1565321" y="2414087"/>
                </a:lnTo>
                <a:lnTo>
                  <a:pt x="1528945" y="2404981"/>
                </a:lnTo>
                <a:lnTo>
                  <a:pt x="1493708" y="2400427"/>
                </a:lnTo>
                <a:lnTo>
                  <a:pt x="1456191" y="2400427"/>
                </a:lnTo>
                <a:lnTo>
                  <a:pt x="1417542" y="2402705"/>
                </a:lnTo>
                <a:lnTo>
                  <a:pt x="1378894" y="2407256"/>
                </a:lnTo>
                <a:lnTo>
                  <a:pt x="1340242" y="2412950"/>
                </a:lnTo>
                <a:lnTo>
                  <a:pt x="1301594" y="2417501"/>
                </a:lnTo>
                <a:lnTo>
                  <a:pt x="1262944" y="2420918"/>
                </a:lnTo>
                <a:lnTo>
                  <a:pt x="1226568" y="2419780"/>
                </a:lnTo>
                <a:lnTo>
                  <a:pt x="1191328" y="2415225"/>
                </a:lnTo>
                <a:lnTo>
                  <a:pt x="1157224" y="2404981"/>
                </a:lnTo>
                <a:lnTo>
                  <a:pt x="1128806" y="2390182"/>
                </a:lnTo>
                <a:lnTo>
                  <a:pt x="1101524" y="2370829"/>
                </a:lnTo>
                <a:lnTo>
                  <a:pt x="1077652" y="2348063"/>
                </a:lnTo>
                <a:lnTo>
                  <a:pt x="1053778" y="2321879"/>
                </a:lnTo>
                <a:lnTo>
                  <a:pt x="1032180" y="2294559"/>
                </a:lnTo>
                <a:lnTo>
                  <a:pt x="1010582" y="2266100"/>
                </a:lnTo>
                <a:lnTo>
                  <a:pt x="988986" y="2237640"/>
                </a:lnTo>
                <a:lnTo>
                  <a:pt x="967387" y="2210320"/>
                </a:lnTo>
                <a:lnTo>
                  <a:pt x="944648" y="2184137"/>
                </a:lnTo>
                <a:lnTo>
                  <a:pt x="918504" y="2161369"/>
                </a:lnTo>
                <a:lnTo>
                  <a:pt x="893495" y="2140882"/>
                </a:lnTo>
                <a:lnTo>
                  <a:pt x="865079" y="2124945"/>
                </a:lnTo>
                <a:lnTo>
                  <a:pt x="834384" y="2111283"/>
                </a:lnTo>
                <a:lnTo>
                  <a:pt x="801420" y="2099899"/>
                </a:lnTo>
                <a:lnTo>
                  <a:pt x="767316" y="2089656"/>
                </a:lnTo>
                <a:lnTo>
                  <a:pt x="733212" y="2080549"/>
                </a:lnTo>
                <a:lnTo>
                  <a:pt x="697973" y="2071440"/>
                </a:lnTo>
                <a:lnTo>
                  <a:pt x="665007" y="2061196"/>
                </a:lnTo>
                <a:lnTo>
                  <a:pt x="632041" y="2049811"/>
                </a:lnTo>
                <a:lnTo>
                  <a:pt x="601350" y="2036151"/>
                </a:lnTo>
                <a:lnTo>
                  <a:pt x="574067" y="2019077"/>
                </a:lnTo>
                <a:lnTo>
                  <a:pt x="549056" y="1998585"/>
                </a:lnTo>
                <a:lnTo>
                  <a:pt x="528598" y="1973544"/>
                </a:lnTo>
                <a:lnTo>
                  <a:pt x="511543" y="1946222"/>
                </a:lnTo>
                <a:lnTo>
                  <a:pt x="497904" y="1915485"/>
                </a:lnTo>
                <a:lnTo>
                  <a:pt x="486537" y="1882473"/>
                </a:lnTo>
                <a:lnTo>
                  <a:pt x="476305" y="1849462"/>
                </a:lnTo>
                <a:lnTo>
                  <a:pt x="467212" y="1814172"/>
                </a:lnTo>
                <a:lnTo>
                  <a:pt x="458118" y="1780020"/>
                </a:lnTo>
                <a:lnTo>
                  <a:pt x="447887" y="1745870"/>
                </a:lnTo>
                <a:lnTo>
                  <a:pt x="436519" y="1712856"/>
                </a:lnTo>
                <a:lnTo>
                  <a:pt x="422878" y="1682121"/>
                </a:lnTo>
                <a:lnTo>
                  <a:pt x="406963" y="1653663"/>
                </a:lnTo>
                <a:lnTo>
                  <a:pt x="386500" y="1628619"/>
                </a:lnTo>
                <a:lnTo>
                  <a:pt x="363765" y="1602436"/>
                </a:lnTo>
                <a:lnTo>
                  <a:pt x="337620" y="1579669"/>
                </a:lnTo>
                <a:lnTo>
                  <a:pt x="310335" y="1558040"/>
                </a:lnTo>
                <a:lnTo>
                  <a:pt x="280780" y="1536411"/>
                </a:lnTo>
                <a:lnTo>
                  <a:pt x="252364" y="1514782"/>
                </a:lnTo>
                <a:lnTo>
                  <a:pt x="225080" y="1493153"/>
                </a:lnTo>
                <a:lnTo>
                  <a:pt x="198937" y="1469249"/>
                </a:lnTo>
                <a:lnTo>
                  <a:pt x="176199" y="1445343"/>
                </a:lnTo>
                <a:lnTo>
                  <a:pt x="156875" y="1418023"/>
                </a:lnTo>
                <a:lnTo>
                  <a:pt x="142098" y="1389564"/>
                </a:lnTo>
                <a:lnTo>
                  <a:pt x="131866" y="1355414"/>
                </a:lnTo>
                <a:lnTo>
                  <a:pt x="127320" y="1320125"/>
                </a:lnTo>
                <a:lnTo>
                  <a:pt x="126181" y="1283697"/>
                </a:lnTo>
                <a:lnTo>
                  <a:pt x="129594" y="1244994"/>
                </a:lnTo>
                <a:lnTo>
                  <a:pt x="134140" y="1206288"/>
                </a:lnTo>
                <a:lnTo>
                  <a:pt x="139824" y="1167584"/>
                </a:lnTo>
                <a:lnTo>
                  <a:pt x="144371" y="1128878"/>
                </a:lnTo>
                <a:lnTo>
                  <a:pt x="146643" y="1090175"/>
                </a:lnTo>
                <a:lnTo>
                  <a:pt x="146643" y="1052609"/>
                </a:lnTo>
                <a:lnTo>
                  <a:pt x="142098" y="1017321"/>
                </a:lnTo>
                <a:lnTo>
                  <a:pt x="133002" y="982030"/>
                </a:lnTo>
                <a:lnTo>
                  <a:pt x="119364" y="949019"/>
                </a:lnTo>
                <a:lnTo>
                  <a:pt x="101174" y="914868"/>
                </a:lnTo>
                <a:lnTo>
                  <a:pt x="82987" y="880719"/>
                </a:lnTo>
                <a:lnTo>
                  <a:pt x="62525" y="846567"/>
                </a:lnTo>
                <a:lnTo>
                  <a:pt x="43198" y="813552"/>
                </a:lnTo>
                <a:lnTo>
                  <a:pt x="26147" y="778266"/>
                </a:lnTo>
                <a:lnTo>
                  <a:pt x="12505" y="744112"/>
                </a:lnTo>
                <a:lnTo>
                  <a:pt x="3412" y="708823"/>
                </a:lnTo>
                <a:lnTo>
                  <a:pt x="0" y="672396"/>
                </a:lnTo>
                <a:lnTo>
                  <a:pt x="3412" y="635969"/>
                </a:lnTo>
                <a:lnTo>
                  <a:pt x="12505" y="600680"/>
                </a:lnTo>
                <a:lnTo>
                  <a:pt x="26147" y="566531"/>
                </a:lnTo>
                <a:lnTo>
                  <a:pt x="43198" y="531241"/>
                </a:lnTo>
                <a:lnTo>
                  <a:pt x="62525" y="498228"/>
                </a:lnTo>
                <a:lnTo>
                  <a:pt x="82987" y="464078"/>
                </a:lnTo>
                <a:lnTo>
                  <a:pt x="101174" y="429926"/>
                </a:lnTo>
                <a:lnTo>
                  <a:pt x="119364" y="395775"/>
                </a:lnTo>
                <a:lnTo>
                  <a:pt x="133002" y="362763"/>
                </a:lnTo>
                <a:lnTo>
                  <a:pt x="142098" y="327474"/>
                </a:lnTo>
                <a:lnTo>
                  <a:pt x="146643" y="292185"/>
                </a:lnTo>
                <a:lnTo>
                  <a:pt x="146643" y="254619"/>
                </a:lnTo>
                <a:lnTo>
                  <a:pt x="144371" y="215915"/>
                </a:lnTo>
                <a:lnTo>
                  <a:pt x="139824" y="177213"/>
                </a:lnTo>
                <a:lnTo>
                  <a:pt x="134140" y="138506"/>
                </a:lnTo>
                <a:lnTo>
                  <a:pt x="129594" y="99801"/>
                </a:lnTo>
                <a:lnTo>
                  <a:pt x="126181" y="61098"/>
                </a:lnTo>
                <a:lnTo>
                  <a:pt x="127320" y="2467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54276" name="İçerik Yer Tutucusu 2">
            <a:extLst>
              <a:ext uri="{FF2B5EF4-FFF2-40B4-BE49-F238E27FC236}">
                <a16:creationId xmlns:a16="http://schemas.microsoft.com/office/drawing/2014/main" id="{6C8F4192-2B02-17D4-DC29-BC7BEA07D2FC}"/>
              </a:ext>
            </a:extLst>
          </p:cNvPr>
          <p:cNvSpPr>
            <a:spLocks noGrp="1" noChangeArrowheads="1"/>
          </p:cNvSpPr>
          <p:nvPr>
            <p:ph idx="1"/>
          </p:nvPr>
        </p:nvSpPr>
        <p:spPr>
          <a:xfrm>
            <a:off x="895349" y="2871982"/>
            <a:ext cx="4067652" cy="3181684"/>
          </a:xfrm>
        </p:spPr>
        <p:txBody>
          <a:bodyPr anchor="t">
            <a:normAutofit/>
          </a:bodyPr>
          <a:lstStyle/>
          <a:p>
            <a:pPr marL="107950" indent="0" eaLnBrk="1" hangingPunct="1">
              <a:buFont typeface="Georgia" panose="02040502050405020303" pitchFamily="18" charset="0"/>
              <a:buNone/>
            </a:pPr>
            <a:endParaRPr lang="tr-TR" altLang="tr-TR" sz="1600" dirty="0">
              <a:solidFill>
                <a:schemeClr val="tx1"/>
              </a:solidFill>
              <a:latin typeface="Baskerville Old Face" panose="02020602080505020303" pitchFamily="18" charset="0"/>
            </a:endParaRPr>
          </a:p>
          <a:p>
            <a:pPr marL="107950" indent="0" eaLnBrk="1" hangingPunct="1">
              <a:buFont typeface="Georgia" panose="02040502050405020303" pitchFamily="18" charset="0"/>
              <a:buNone/>
            </a:pPr>
            <a:endParaRPr lang="tr-TR" altLang="tr-TR" sz="1600" dirty="0">
              <a:solidFill>
                <a:schemeClr val="tx1"/>
              </a:solidFill>
            </a:endParaRPr>
          </a:p>
          <a:p>
            <a:pPr marL="107950" indent="0" eaLnBrk="1" hangingPunct="1">
              <a:buFont typeface="Georgia" panose="02040502050405020303" pitchFamily="18" charset="0"/>
              <a:buNone/>
            </a:pPr>
            <a:endParaRPr lang="tr-TR" altLang="tr-TR" sz="1600" dirty="0">
              <a:solidFill>
                <a:schemeClr val="tx1"/>
              </a:solidFill>
            </a:endParaRPr>
          </a:p>
          <a:p>
            <a:pPr marL="107950" indent="0" eaLnBrk="1" hangingPunct="1">
              <a:buFont typeface="Georgia" panose="02040502050405020303" pitchFamily="18" charset="0"/>
              <a:buNone/>
            </a:pPr>
            <a:endParaRPr lang="tr-TR" altLang="tr-TR" sz="1600" dirty="0">
              <a:solidFill>
                <a:schemeClr val="tx1"/>
              </a:solidFill>
            </a:endParaRPr>
          </a:p>
          <a:p>
            <a:pPr marL="107950" indent="0" eaLnBrk="1" hangingPunct="1">
              <a:buFont typeface="Georgia" panose="02040502050405020303" pitchFamily="18" charset="0"/>
              <a:buNone/>
            </a:pPr>
            <a:r>
              <a:rPr lang="tr-TR" altLang="tr-TR" sz="1600" dirty="0">
                <a:solidFill>
                  <a:schemeClr val="tx1"/>
                </a:solidFill>
              </a:rPr>
              <a:t>HUKUK ÖĞRENİMİNİZDE VE</a:t>
            </a:r>
          </a:p>
          <a:p>
            <a:pPr marL="107950" indent="0" eaLnBrk="1" hangingPunct="1">
              <a:buFont typeface="Georgia" panose="02040502050405020303" pitchFamily="18" charset="0"/>
              <a:buNone/>
            </a:pPr>
            <a:r>
              <a:rPr lang="tr-TR" altLang="tr-TR" sz="1600" dirty="0">
                <a:solidFill>
                  <a:schemeClr val="tx1"/>
                </a:solidFill>
              </a:rPr>
              <a:t>YENİ EĞİTİM-ÖĞRETİM YILINDA </a:t>
            </a:r>
            <a:r>
              <a:rPr lang="tr-TR" altLang="tr-TR" sz="1600" b="1" dirty="0">
                <a:solidFill>
                  <a:schemeClr val="tx1"/>
                </a:solidFill>
              </a:rPr>
              <a:t>HEPİNİZE</a:t>
            </a:r>
            <a:r>
              <a:rPr lang="tr-TR" altLang="tr-TR" sz="1600" dirty="0">
                <a:solidFill>
                  <a:schemeClr val="tx1"/>
                </a:solidFill>
              </a:rPr>
              <a:t> </a:t>
            </a:r>
            <a:r>
              <a:rPr lang="tr-TR" altLang="tr-TR" sz="1600" b="1" dirty="0">
                <a:solidFill>
                  <a:schemeClr val="tx1"/>
                </a:solidFill>
              </a:rPr>
              <a:t>BAŞARILAR DİLERİZ.</a:t>
            </a:r>
          </a:p>
          <a:p>
            <a:pPr marL="107950" indent="0" eaLnBrk="1" hangingPunct="1">
              <a:buFont typeface="Georgia" panose="02040502050405020303" pitchFamily="18" charset="0"/>
              <a:buNone/>
            </a:pPr>
            <a:r>
              <a:rPr lang="tr-TR" altLang="tr-TR" sz="1600" b="1" dirty="0">
                <a:solidFill>
                  <a:schemeClr val="tx1"/>
                </a:solidFill>
              </a:rPr>
              <a:t>HOŞ GELDİNİZ :)</a:t>
            </a:r>
          </a:p>
          <a:p>
            <a:pPr marL="107950" indent="0" eaLnBrk="1" hangingPunct="1">
              <a:buFont typeface="Georgia" panose="02040502050405020303" pitchFamily="18" charset="0"/>
              <a:buNone/>
            </a:pPr>
            <a:endParaRPr lang="tr-TR" altLang="tr-TR" sz="1600" dirty="0">
              <a:solidFill>
                <a:schemeClr val="tx1"/>
              </a:solidFill>
            </a:endParaRPr>
          </a:p>
          <a:p>
            <a:pPr marL="107950" indent="0" eaLnBrk="1" hangingPunct="1">
              <a:buFont typeface="Georgia" panose="02040502050405020303" pitchFamily="18" charset="0"/>
              <a:buNone/>
            </a:pPr>
            <a:endParaRPr lang="tr-TR" altLang="tr-TR" sz="1600" dirty="0">
              <a:solidFill>
                <a:schemeClr val="tx1"/>
              </a:solidFill>
            </a:endParaRPr>
          </a:p>
        </p:txBody>
      </p:sp>
      <p:sp>
        <p:nvSpPr>
          <p:cNvPr id="54277" name="Slayt Numarası Yer Tutucusu 3">
            <a:extLst>
              <a:ext uri="{FF2B5EF4-FFF2-40B4-BE49-F238E27FC236}">
                <a16:creationId xmlns:a16="http://schemas.microsoft.com/office/drawing/2014/main" id="{E3D3508E-39FA-A3A4-A7D8-84438FEE2F32}"/>
              </a:ext>
            </a:extLst>
          </p:cNvPr>
          <p:cNvSpPr>
            <a:spLocks noGrp="1"/>
          </p:cNvSpPr>
          <p:nvPr>
            <p:ph type="sldNum" sz="quarter" idx="12"/>
          </p:nvPr>
        </p:nvSpPr>
        <p:spPr bwMode="auto">
          <a:xfrm>
            <a:off x="4717304" y="6375679"/>
            <a:ext cx="397764" cy="34579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0" compatLnSpc="1">
            <a:prstTxWarp prst="textNoShape">
              <a:avLst/>
            </a:prstTxWarp>
            <a:normAutofit fontScale="92500"/>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0"/>
              </a:defRPr>
            </a:lvl9pPr>
          </a:lstStyle>
          <a:p>
            <a:pPr fontAlgn="base">
              <a:lnSpc>
                <a:spcPct val="100000"/>
              </a:lnSpc>
              <a:spcBef>
                <a:spcPct val="0"/>
              </a:spcBef>
              <a:spcAft>
                <a:spcPts val="600"/>
              </a:spcAft>
              <a:buClrTx/>
              <a:buFontTx/>
              <a:buNone/>
            </a:pPr>
            <a:fld id="{5DA4A1F6-CF1E-964B-ADF7-75A11E5E9087}" type="slidenum">
              <a:rPr lang="tr-TR" altLang="tr-TR" sz="1600" smtClean="0">
                <a:latin typeface="Georgia" panose="02040502050405020303" pitchFamily="18" charset="0"/>
                <a:cs typeface="Arial" panose="020B0604020202020204" pitchFamily="34" charset="0"/>
              </a:rPr>
              <a:pPr fontAlgn="base">
                <a:lnSpc>
                  <a:spcPct val="100000"/>
                </a:lnSpc>
                <a:spcBef>
                  <a:spcPct val="0"/>
                </a:spcBef>
                <a:spcAft>
                  <a:spcPts val="600"/>
                </a:spcAft>
                <a:buClrTx/>
                <a:buFontTx/>
                <a:buNone/>
              </a:pPr>
              <a:t>52</a:t>
            </a:fld>
            <a:endParaRPr lang="tr-TR" altLang="tr-TR" sz="1600">
              <a:latin typeface="Georgia" panose="02040502050405020303" pitchFamily="18" charset="0"/>
              <a:cs typeface="Arial" panose="020B0604020202020204" pitchFamily="34" charset="0"/>
            </a:endParaRPr>
          </a:p>
        </p:txBody>
      </p:sp>
      <p:sp>
        <p:nvSpPr>
          <p:cNvPr id="54297" name="Freeform: Shape 54296">
            <a:extLst>
              <a:ext uri="{FF2B5EF4-FFF2-40B4-BE49-F238E27FC236}">
                <a16:creationId xmlns:a16="http://schemas.microsoft.com/office/drawing/2014/main" id="{17AA5E11-CD44-443B-9FB7-57A2267C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37413" y="2263566"/>
            <a:ext cx="3406587" cy="4614473"/>
          </a:xfrm>
          <a:custGeom>
            <a:avLst/>
            <a:gdLst>
              <a:gd name="connsiteX0" fmla="*/ 3017089 w 4542115"/>
              <a:gd name="connsiteY0" fmla="*/ 0 h 4614473"/>
              <a:gd name="connsiteX1" fmla="*/ 3075636 w 4542115"/>
              <a:gd name="connsiteY1" fmla="*/ 5494 h 4614473"/>
              <a:gd name="connsiteX2" fmla="*/ 3132353 w 4542115"/>
              <a:gd name="connsiteY2" fmla="*/ 20154 h 4614473"/>
              <a:gd name="connsiteX3" fmla="*/ 3187242 w 4542115"/>
              <a:gd name="connsiteY3" fmla="*/ 42142 h 4614473"/>
              <a:gd name="connsiteX4" fmla="*/ 3243962 w 4542115"/>
              <a:gd name="connsiteY4" fmla="*/ 69623 h 4614473"/>
              <a:gd name="connsiteX5" fmla="*/ 3297023 w 4542115"/>
              <a:gd name="connsiteY5" fmla="*/ 100772 h 4614473"/>
              <a:gd name="connsiteX6" fmla="*/ 3351911 w 4542115"/>
              <a:gd name="connsiteY6" fmla="*/ 133754 h 4614473"/>
              <a:gd name="connsiteX7" fmla="*/ 3406803 w 4542115"/>
              <a:gd name="connsiteY7" fmla="*/ 163066 h 4614473"/>
              <a:gd name="connsiteX8" fmla="*/ 3461689 w 4542115"/>
              <a:gd name="connsiteY8" fmla="*/ 192379 h 4614473"/>
              <a:gd name="connsiteX9" fmla="*/ 3516579 w 4542115"/>
              <a:gd name="connsiteY9" fmla="*/ 214366 h 4614473"/>
              <a:gd name="connsiteX10" fmla="*/ 3573300 w 4542115"/>
              <a:gd name="connsiteY10" fmla="*/ 229025 h 4614473"/>
              <a:gd name="connsiteX11" fmla="*/ 3630019 w 4542115"/>
              <a:gd name="connsiteY11" fmla="*/ 236355 h 4614473"/>
              <a:gd name="connsiteX12" fmla="*/ 3690397 w 4542115"/>
              <a:gd name="connsiteY12" fmla="*/ 236355 h 4614473"/>
              <a:gd name="connsiteX13" fmla="*/ 3752606 w 4542115"/>
              <a:gd name="connsiteY13" fmla="*/ 232693 h 4614473"/>
              <a:gd name="connsiteX14" fmla="*/ 3814809 w 4542115"/>
              <a:gd name="connsiteY14" fmla="*/ 225361 h 4614473"/>
              <a:gd name="connsiteX15" fmla="*/ 3877020 w 4542115"/>
              <a:gd name="connsiteY15" fmla="*/ 216201 h 4614473"/>
              <a:gd name="connsiteX16" fmla="*/ 3939231 w 4542115"/>
              <a:gd name="connsiteY16" fmla="*/ 208872 h 4614473"/>
              <a:gd name="connsiteX17" fmla="*/ 4001437 w 4542115"/>
              <a:gd name="connsiteY17" fmla="*/ 203373 h 4614473"/>
              <a:gd name="connsiteX18" fmla="*/ 4059986 w 4542115"/>
              <a:gd name="connsiteY18" fmla="*/ 205206 h 4614473"/>
              <a:gd name="connsiteX19" fmla="*/ 4116706 w 4542115"/>
              <a:gd name="connsiteY19" fmla="*/ 212538 h 4614473"/>
              <a:gd name="connsiteX20" fmla="*/ 4171595 w 4542115"/>
              <a:gd name="connsiteY20" fmla="*/ 229025 h 4614473"/>
              <a:gd name="connsiteX21" fmla="*/ 4217336 w 4542115"/>
              <a:gd name="connsiteY21" fmla="*/ 252845 h 4614473"/>
              <a:gd name="connsiteX22" fmla="*/ 4261245 w 4542115"/>
              <a:gd name="connsiteY22" fmla="*/ 283994 h 4614473"/>
              <a:gd name="connsiteX23" fmla="*/ 4299669 w 4542115"/>
              <a:gd name="connsiteY23" fmla="*/ 320637 h 4614473"/>
              <a:gd name="connsiteX24" fmla="*/ 4338095 w 4542115"/>
              <a:gd name="connsiteY24" fmla="*/ 362777 h 4614473"/>
              <a:gd name="connsiteX25" fmla="*/ 4372856 w 4542115"/>
              <a:gd name="connsiteY25" fmla="*/ 406750 h 4614473"/>
              <a:gd name="connsiteX26" fmla="*/ 4407617 w 4542115"/>
              <a:gd name="connsiteY26" fmla="*/ 452556 h 4614473"/>
              <a:gd name="connsiteX27" fmla="*/ 4442381 w 4542115"/>
              <a:gd name="connsiteY27" fmla="*/ 498362 h 4614473"/>
              <a:gd name="connsiteX28" fmla="*/ 4477145 w 4542115"/>
              <a:gd name="connsiteY28" fmla="*/ 542337 h 4614473"/>
              <a:gd name="connsiteX29" fmla="*/ 4513739 w 4542115"/>
              <a:gd name="connsiteY29" fmla="*/ 584477 h 4614473"/>
              <a:gd name="connsiteX30" fmla="*/ 4542115 w 4542115"/>
              <a:gd name="connsiteY30" fmla="*/ 609189 h 4614473"/>
              <a:gd name="connsiteX31" fmla="*/ 4542115 w 4542115"/>
              <a:gd name="connsiteY31" fmla="*/ 4614473 h 4614473"/>
              <a:gd name="connsiteX32" fmla="*/ 664769 w 4542115"/>
              <a:gd name="connsiteY32" fmla="*/ 4614473 h 4614473"/>
              <a:gd name="connsiteX33" fmla="*/ 655016 w 4542115"/>
              <a:gd name="connsiteY33" fmla="*/ 4597035 h 4614473"/>
              <a:gd name="connsiteX34" fmla="*/ 622081 w 4542115"/>
              <a:gd name="connsiteY34" fmla="*/ 4556726 h 4614473"/>
              <a:gd name="connsiteX35" fmla="*/ 585489 w 4542115"/>
              <a:gd name="connsiteY35" fmla="*/ 4514583 h 4614473"/>
              <a:gd name="connsiteX36" fmla="*/ 543408 w 4542115"/>
              <a:gd name="connsiteY36" fmla="*/ 4477940 h 4614473"/>
              <a:gd name="connsiteX37" fmla="*/ 499492 w 4542115"/>
              <a:gd name="connsiteY37" fmla="*/ 4443127 h 4614473"/>
              <a:gd name="connsiteX38" fmla="*/ 451923 w 4542115"/>
              <a:gd name="connsiteY38" fmla="*/ 4408315 h 4614473"/>
              <a:gd name="connsiteX39" fmla="*/ 406186 w 4542115"/>
              <a:gd name="connsiteY39" fmla="*/ 4373502 h 4614473"/>
              <a:gd name="connsiteX40" fmla="*/ 362272 w 4542115"/>
              <a:gd name="connsiteY40" fmla="*/ 4338689 h 4614473"/>
              <a:gd name="connsiteX41" fmla="*/ 320194 w 4542115"/>
              <a:gd name="connsiteY41" fmla="*/ 4300215 h 4614473"/>
              <a:gd name="connsiteX42" fmla="*/ 283597 w 4542115"/>
              <a:gd name="connsiteY42" fmla="*/ 4261739 h 4614473"/>
              <a:gd name="connsiteX43" fmla="*/ 252494 w 4542115"/>
              <a:gd name="connsiteY43" fmla="*/ 4217766 h 4614473"/>
              <a:gd name="connsiteX44" fmla="*/ 228710 w 4542115"/>
              <a:gd name="connsiteY44" fmla="*/ 4171960 h 4614473"/>
              <a:gd name="connsiteX45" fmla="*/ 212241 w 4542115"/>
              <a:gd name="connsiteY45" fmla="*/ 4116996 h 4614473"/>
              <a:gd name="connsiteX46" fmla="*/ 204924 w 4542115"/>
              <a:gd name="connsiteY46" fmla="*/ 4060197 h 4614473"/>
              <a:gd name="connsiteX47" fmla="*/ 203092 w 4542115"/>
              <a:gd name="connsiteY47" fmla="*/ 4001565 h 4614473"/>
              <a:gd name="connsiteX48" fmla="*/ 208585 w 4542115"/>
              <a:gd name="connsiteY48" fmla="*/ 3939271 h 4614473"/>
              <a:gd name="connsiteX49" fmla="*/ 215902 w 4542115"/>
              <a:gd name="connsiteY49" fmla="*/ 3876973 h 4614473"/>
              <a:gd name="connsiteX50" fmla="*/ 225050 w 4542115"/>
              <a:gd name="connsiteY50" fmla="*/ 3814678 h 4614473"/>
              <a:gd name="connsiteX51" fmla="*/ 232369 w 4542115"/>
              <a:gd name="connsiteY51" fmla="*/ 3752380 h 4614473"/>
              <a:gd name="connsiteX52" fmla="*/ 236025 w 4542115"/>
              <a:gd name="connsiteY52" fmla="*/ 3690086 h 4614473"/>
              <a:gd name="connsiteX53" fmla="*/ 236025 w 4542115"/>
              <a:gd name="connsiteY53" fmla="*/ 3629623 h 4614473"/>
              <a:gd name="connsiteX54" fmla="*/ 228710 w 4542115"/>
              <a:gd name="connsiteY54" fmla="*/ 3572826 h 4614473"/>
              <a:gd name="connsiteX55" fmla="*/ 214070 w 4542115"/>
              <a:gd name="connsiteY55" fmla="*/ 3516025 h 4614473"/>
              <a:gd name="connsiteX56" fmla="*/ 192118 w 4542115"/>
              <a:gd name="connsiteY56" fmla="*/ 3462892 h 4614473"/>
              <a:gd name="connsiteX57" fmla="*/ 162841 w 4542115"/>
              <a:gd name="connsiteY57" fmla="*/ 3407926 h 4614473"/>
              <a:gd name="connsiteX58" fmla="*/ 133569 w 4542115"/>
              <a:gd name="connsiteY58" fmla="*/ 3352962 h 4614473"/>
              <a:gd name="connsiteX59" fmla="*/ 100635 w 4542115"/>
              <a:gd name="connsiteY59" fmla="*/ 3297993 h 4614473"/>
              <a:gd name="connsiteX60" fmla="*/ 69528 w 4542115"/>
              <a:gd name="connsiteY60" fmla="*/ 3244856 h 4614473"/>
              <a:gd name="connsiteX61" fmla="*/ 42083 w 4542115"/>
              <a:gd name="connsiteY61" fmla="*/ 3188061 h 4614473"/>
              <a:gd name="connsiteX62" fmla="*/ 20128 w 4542115"/>
              <a:gd name="connsiteY62" fmla="*/ 3133090 h 4614473"/>
              <a:gd name="connsiteX63" fmla="*/ 5491 w 4542115"/>
              <a:gd name="connsiteY63" fmla="*/ 3076291 h 4614473"/>
              <a:gd name="connsiteX64" fmla="*/ 0 w 4542115"/>
              <a:gd name="connsiteY64" fmla="*/ 3017661 h 4614473"/>
              <a:gd name="connsiteX65" fmla="*/ 5491 w 4542115"/>
              <a:gd name="connsiteY65" fmla="*/ 2959031 h 4614473"/>
              <a:gd name="connsiteX66" fmla="*/ 20128 w 4542115"/>
              <a:gd name="connsiteY66" fmla="*/ 2902232 h 4614473"/>
              <a:gd name="connsiteX67" fmla="*/ 42083 w 4542115"/>
              <a:gd name="connsiteY67" fmla="*/ 2847268 h 4614473"/>
              <a:gd name="connsiteX68" fmla="*/ 69528 w 4542115"/>
              <a:gd name="connsiteY68" fmla="*/ 2790469 h 4614473"/>
              <a:gd name="connsiteX69" fmla="*/ 100635 w 4542115"/>
              <a:gd name="connsiteY69" fmla="*/ 2737334 h 4614473"/>
              <a:gd name="connsiteX70" fmla="*/ 133569 w 4542115"/>
              <a:gd name="connsiteY70" fmla="*/ 2682368 h 4614473"/>
              <a:gd name="connsiteX71" fmla="*/ 162841 w 4542115"/>
              <a:gd name="connsiteY71" fmla="*/ 2627399 h 4614473"/>
              <a:gd name="connsiteX72" fmla="*/ 192118 w 4542115"/>
              <a:gd name="connsiteY72" fmla="*/ 2572433 h 4614473"/>
              <a:gd name="connsiteX73" fmla="*/ 214070 w 4542115"/>
              <a:gd name="connsiteY73" fmla="*/ 2519300 h 4614473"/>
              <a:gd name="connsiteX74" fmla="*/ 228710 w 4542115"/>
              <a:gd name="connsiteY74" fmla="*/ 2462501 h 4614473"/>
              <a:gd name="connsiteX75" fmla="*/ 236025 w 4542115"/>
              <a:gd name="connsiteY75" fmla="*/ 2405702 h 4614473"/>
              <a:gd name="connsiteX76" fmla="*/ 236025 w 4542115"/>
              <a:gd name="connsiteY76" fmla="*/ 2345239 h 4614473"/>
              <a:gd name="connsiteX77" fmla="*/ 232369 w 4542115"/>
              <a:gd name="connsiteY77" fmla="*/ 2282943 h 4614473"/>
              <a:gd name="connsiteX78" fmla="*/ 225050 w 4542115"/>
              <a:gd name="connsiteY78" fmla="*/ 2220652 h 4614473"/>
              <a:gd name="connsiteX79" fmla="*/ 215902 w 4542115"/>
              <a:gd name="connsiteY79" fmla="*/ 2158351 h 4614473"/>
              <a:gd name="connsiteX80" fmla="*/ 208585 w 4542115"/>
              <a:gd name="connsiteY80" fmla="*/ 2096056 h 4614473"/>
              <a:gd name="connsiteX81" fmla="*/ 203092 w 4542115"/>
              <a:gd name="connsiteY81" fmla="*/ 2033762 h 4614473"/>
              <a:gd name="connsiteX82" fmla="*/ 204924 w 4542115"/>
              <a:gd name="connsiteY82" fmla="*/ 1975130 h 4614473"/>
              <a:gd name="connsiteX83" fmla="*/ 212241 w 4542115"/>
              <a:gd name="connsiteY83" fmla="*/ 1918331 h 4614473"/>
              <a:gd name="connsiteX84" fmla="*/ 228710 w 4542115"/>
              <a:gd name="connsiteY84" fmla="*/ 1863365 h 4614473"/>
              <a:gd name="connsiteX85" fmla="*/ 252494 w 4542115"/>
              <a:gd name="connsiteY85" fmla="*/ 1817559 h 4614473"/>
              <a:gd name="connsiteX86" fmla="*/ 283597 w 4542115"/>
              <a:gd name="connsiteY86" fmla="*/ 1773588 h 4614473"/>
              <a:gd name="connsiteX87" fmla="*/ 320194 w 4542115"/>
              <a:gd name="connsiteY87" fmla="*/ 1735110 h 4614473"/>
              <a:gd name="connsiteX88" fmla="*/ 362272 w 4542115"/>
              <a:gd name="connsiteY88" fmla="*/ 1696633 h 4614473"/>
              <a:gd name="connsiteX89" fmla="*/ 406186 w 4542115"/>
              <a:gd name="connsiteY89" fmla="*/ 1661821 h 4614473"/>
              <a:gd name="connsiteX90" fmla="*/ 451923 w 4542115"/>
              <a:gd name="connsiteY90" fmla="*/ 1627010 h 4614473"/>
              <a:gd name="connsiteX91" fmla="*/ 499492 w 4542115"/>
              <a:gd name="connsiteY91" fmla="*/ 1592198 h 4614473"/>
              <a:gd name="connsiteX92" fmla="*/ 543408 w 4542115"/>
              <a:gd name="connsiteY92" fmla="*/ 1557383 h 4614473"/>
              <a:gd name="connsiteX93" fmla="*/ 585489 w 4542115"/>
              <a:gd name="connsiteY93" fmla="*/ 1520742 h 4614473"/>
              <a:gd name="connsiteX94" fmla="*/ 622081 w 4542115"/>
              <a:gd name="connsiteY94" fmla="*/ 1478602 h 4614473"/>
              <a:gd name="connsiteX95" fmla="*/ 655016 w 4542115"/>
              <a:gd name="connsiteY95" fmla="*/ 1438290 h 4614473"/>
              <a:gd name="connsiteX96" fmla="*/ 680633 w 4542115"/>
              <a:gd name="connsiteY96" fmla="*/ 1392484 h 4614473"/>
              <a:gd name="connsiteX97" fmla="*/ 702588 w 4542115"/>
              <a:gd name="connsiteY97" fmla="*/ 1343017 h 4614473"/>
              <a:gd name="connsiteX98" fmla="*/ 720885 w 4542115"/>
              <a:gd name="connsiteY98" fmla="*/ 1289879 h 4614473"/>
              <a:gd name="connsiteX99" fmla="*/ 737352 w 4542115"/>
              <a:gd name="connsiteY99" fmla="*/ 1234913 h 4614473"/>
              <a:gd name="connsiteX100" fmla="*/ 751988 w 4542115"/>
              <a:gd name="connsiteY100" fmla="*/ 1179949 h 4614473"/>
              <a:gd name="connsiteX101" fmla="*/ 766625 w 4542115"/>
              <a:gd name="connsiteY101" fmla="*/ 1123148 h 4614473"/>
              <a:gd name="connsiteX102" fmla="*/ 783093 w 4542115"/>
              <a:gd name="connsiteY102" fmla="*/ 1070017 h 4614473"/>
              <a:gd name="connsiteX103" fmla="*/ 801388 w 4542115"/>
              <a:gd name="connsiteY103" fmla="*/ 1016879 h 4614473"/>
              <a:gd name="connsiteX104" fmla="*/ 823342 w 4542115"/>
              <a:gd name="connsiteY104" fmla="*/ 967409 h 4614473"/>
              <a:gd name="connsiteX105" fmla="*/ 850791 w 4542115"/>
              <a:gd name="connsiteY105" fmla="*/ 923437 h 4614473"/>
              <a:gd name="connsiteX106" fmla="*/ 883719 w 4542115"/>
              <a:gd name="connsiteY106" fmla="*/ 883127 h 4614473"/>
              <a:gd name="connsiteX107" fmla="*/ 923974 w 4542115"/>
              <a:gd name="connsiteY107" fmla="*/ 850147 h 4614473"/>
              <a:gd name="connsiteX108" fmla="*/ 967888 w 4542115"/>
              <a:gd name="connsiteY108" fmla="*/ 822667 h 4614473"/>
              <a:gd name="connsiteX109" fmla="*/ 1017286 w 4542115"/>
              <a:gd name="connsiteY109" fmla="*/ 800678 h 4614473"/>
              <a:gd name="connsiteX110" fmla="*/ 1070344 w 4542115"/>
              <a:gd name="connsiteY110" fmla="*/ 782355 h 4614473"/>
              <a:gd name="connsiteX111" fmla="*/ 1123405 w 4542115"/>
              <a:gd name="connsiteY111" fmla="*/ 765865 h 4614473"/>
              <a:gd name="connsiteX112" fmla="*/ 1180122 w 4542115"/>
              <a:gd name="connsiteY112" fmla="*/ 751208 h 4614473"/>
              <a:gd name="connsiteX113" fmla="*/ 1235013 w 4542115"/>
              <a:gd name="connsiteY113" fmla="*/ 736549 h 4614473"/>
              <a:gd name="connsiteX114" fmla="*/ 1289905 w 4542115"/>
              <a:gd name="connsiteY114" fmla="*/ 720059 h 4614473"/>
              <a:gd name="connsiteX115" fmla="*/ 1342961 w 4542115"/>
              <a:gd name="connsiteY115" fmla="*/ 701741 h 4614473"/>
              <a:gd name="connsiteX116" fmla="*/ 1392366 w 4542115"/>
              <a:gd name="connsiteY116" fmla="*/ 679752 h 4614473"/>
              <a:gd name="connsiteX117" fmla="*/ 1438103 w 4542115"/>
              <a:gd name="connsiteY117" fmla="*/ 654104 h 4614473"/>
              <a:gd name="connsiteX118" fmla="*/ 1478355 w 4542115"/>
              <a:gd name="connsiteY118" fmla="*/ 621122 h 4614473"/>
              <a:gd name="connsiteX119" fmla="*/ 1520434 w 4542115"/>
              <a:gd name="connsiteY119" fmla="*/ 584477 h 4614473"/>
              <a:gd name="connsiteX120" fmla="*/ 1557033 w 4542115"/>
              <a:gd name="connsiteY120" fmla="*/ 542337 h 4614473"/>
              <a:gd name="connsiteX121" fmla="*/ 1591797 w 4542115"/>
              <a:gd name="connsiteY121" fmla="*/ 498362 h 4614473"/>
              <a:gd name="connsiteX122" fmla="*/ 1626556 w 4542115"/>
              <a:gd name="connsiteY122" fmla="*/ 452556 h 4614473"/>
              <a:gd name="connsiteX123" fmla="*/ 1661319 w 4542115"/>
              <a:gd name="connsiteY123" fmla="*/ 406750 h 4614473"/>
              <a:gd name="connsiteX124" fmla="*/ 1696081 w 4542115"/>
              <a:gd name="connsiteY124" fmla="*/ 362777 h 4614473"/>
              <a:gd name="connsiteX125" fmla="*/ 1734508 w 4542115"/>
              <a:gd name="connsiteY125" fmla="*/ 320637 h 4614473"/>
              <a:gd name="connsiteX126" fmla="*/ 1772930 w 4542115"/>
              <a:gd name="connsiteY126" fmla="*/ 283994 h 4614473"/>
              <a:gd name="connsiteX127" fmla="*/ 1816841 w 4542115"/>
              <a:gd name="connsiteY127" fmla="*/ 252845 h 4614473"/>
              <a:gd name="connsiteX128" fmla="*/ 1862581 w 4542115"/>
              <a:gd name="connsiteY128" fmla="*/ 229025 h 4614473"/>
              <a:gd name="connsiteX129" fmla="*/ 1917472 w 4542115"/>
              <a:gd name="connsiteY129" fmla="*/ 212538 h 4614473"/>
              <a:gd name="connsiteX130" fmla="*/ 1974191 w 4542115"/>
              <a:gd name="connsiteY130" fmla="*/ 205206 h 4614473"/>
              <a:gd name="connsiteX131" fmla="*/ 2032739 w 4542115"/>
              <a:gd name="connsiteY131" fmla="*/ 203373 h 4614473"/>
              <a:gd name="connsiteX132" fmla="*/ 2094947 w 4542115"/>
              <a:gd name="connsiteY132" fmla="*/ 208872 h 4614473"/>
              <a:gd name="connsiteX133" fmla="*/ 2157153 w 4542115"/>
              <a:gd name="connsiteY133" fmla="*/ 216201 h 4614473"/>
              <a:gd name="connsiteX134" fmla="*/ 2219363 w 4542115"/>
              <a:gd name="connsiteY134" fmla="*/ 225361 h 4614473"/>
              <a:gd name="connsiteX135" fmla="*/ 2281569 w 4542115"/>
              <a:gd name="connsiteY135" fmla="*/ 232693 h 4614473"/>
              <a:gd name="connsiteX136" fmla="*/ 2343775 w 4542115"/>
              <a:gd name="connsiteY136" fmla="*/ 236355 h 4614473"/>
              <a:gd name="connsiteX137" fmla="*/ 2404160 w 4542115"/>
              <a:gd name="connsiteY137" fmla="*/ 236355 h 4614473"/>
              <a:gd name="connsiteX138" fmla="*/ 2460875 w 4542115"/>
              <a:gd name="connsiteY138" fmla="*/ 229025 h 4614473"/>
              <a:gd name="connsiteX139" fmla="*/ 2519423 w 4542115"/>
              <a:gd name="connsiteY139" fmla="*/ 214366 h 4614473"/>
              <a:gd name="connsiteX140" fmla="*/ 2572486 w 4542115"/>
              <a:gd name="connsiteY140" fmla="*/ 192379 h 4614473"/>
              <a:gd name="connsiteX141" fmla="*/ 2627375 w 4542115"/>
              <a:gd name="connsiteY141" fmla="*/ 163066 h 4614473"/>
              <a:gd name="connsiteX142" fmla="*/ 2682261 w 4542115"/>
              <a:gd name="connsiteY142" fmla="*/ 133754 h 4614473"/>
              <a:gd name="connsiteX143" fmla="*/ 2737153 w 4542115"/>
              <a:gd name="connsiteY143" fmla="*/ 100772 h 4614473"/>
              <a:gd name="connsiteX144" fmla="*/ 2790211 w 4542115"/>
              <a:gd name="connsiteY144" fmla="*/ 69623 h 4614473"/>
              <a:gd name="connsiteX145" fmla="*/ 2846931 w 4542115"/>
              <a:gd name="connsiteY145" fmla="*/ 42142 h 4614473"/>
              <a:gd name="connsiteX146" fmla="*/ 2901822 w 4542115"/>
              <a:gd name="connsiteY146" fmla="*/ 20154 h 4614473"/>
              <a:gd name="connsiteX147" fmla="*/ 2958537 w 4542115"/>
              <a:gd name="connsiteY147" fmla="*/ 5494 h 461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542115" h="4614473">
                <a:moveTo>
                  <a:pt x="3017089" y="0"/>
                </a:moveTo>
                <a:lnTo>
                  <a:pt x="3075636" y="5494"/>
                </a:lnTo>
                <a:lnTo>
                  <a:pt x="3132353" y="20154"/>
                </a:lnTo>
                <a:lnTo>
                  <a:pt x="3187242" y="42142"/>
                </a:lnTo>
                <a:lnTo>
                  <a:pt x="3243962" y="69623"/>
                </a:lnTo>
                <a:lnTo>
                  <a:pt x="3297023" y="100772"/>
                </a:lnTo>
                <a:lnTo>
                  <a:pt x="3351911" y="133754"/>
                </a:lnTo>
                <a:lnTo>
                  <a:pt x="3406803" y="163066"/>
                </a:lnTo>
                <a:lnTo>
                  <a:pt x="3461689" y="192379"/>
                </a:lnTo>
                <a:lnTo>
                  <a:pt x="3516579" y="214366"/>
                </a:lnTo>
                <a:lnTo>
                  <a:pt x="3573300" y="229025"/>
                </a:lnTo>
                <a:lnTo>
                  <a:pt x="3630019" y="236355"/>
                </a:lnTo>
                <a:lnTo>
                  <a:pt x="3690397" y="236355"/>
                </a:lnTo>
                <a:lnTo>
                  <a:pt x="3752606" y="232693"/>
                </a:lnTo>
                <a:lnTo>
                  <a:pt x="3814809" y="225361"/>
                </a:lnTo>
                <a:lnTo>
                  <a:pt x="3877020" y="216201"/>
                </a:lnTo>
                <a:lnTo>
                  <a:pt x="3939231" y="208872"/>
                </a:lnTo>
                <a:lnTo>
                  <a:pt x="4001437" y="203373"/>
                </a:lnTo>
                <a:lnTo>
                  <a:pt x="4059986" y="205206"/>
                </a:lnTo>
                <a:lnTo>
                  <a:pt x="4116706" y="212538"/>
                </a:lnTo>
                <a:lnTo>
                  <a:pt x="4171595" y="229025"/>
                </a:lnTo>
                <a:lnTo>
                  <a:pt x="4217336" y="252845"/>
                </a:lnTo>
                <a:lnTo>
                  <a:pt x="4261245" y="283994"/>
                </a:lnTo>
                <a:lnTo>
                  <a:pt x="4299669" y="320637"/>
                </a:lnTo>
                <a:lnTo>
                  <a:pt x="4338095" y="362777"/>
                </a:lnTo>
                <a:lnTo>
                  <a:pt x="4372856" y="406750"/>
                </a:lnTo>
                <a:lnTo>
                  <a:pt x="4407617" y="452556"/>
                </a:lnTo>
                <a:lnTo>
                  <a:pt x="4442381" y="498362"/>
                </a:lnTo>
                <a:lnTo>
                  <a:pt x="4477145" y="542337"/>
                </a:lnTo>
                <a:lnTo>
                  <a:pt x="4513739" y="584477"/>
                </a:lnTo>
                <a:lnTo>
                  <a:pt x="4542115" y="609189"/>
                </a:lnTo>
                <a:lnTo>
                  <a:pt x="4542115" y="4614473"/>
                </a:lnTo>
                <a:lnTo>
                  <a:pt x="664769" y="4614473"/>
                </a:lnTo>
                <a:lnTo>
                  <a:pt x="655016" y="4597035"/>
                </a:lnTo>
                <a:lnTo>
                  <a:pt x="622081" y="4556726"/>
                </a:lnTo>
                <a:lnTo>
                  <a:pt x="585489" y="4514583"/>
                </a:lnTo>
                <a:lnTo>
                  <a:pt x="543408" y="4477940"/>
                </a:lnTo>
                <a:lnTo>
                  <a:pt x="499492" y="4443127"/>
                </a:lnTo>
                <a:lnTo>
                  <a:pt x="451923" y="4408315"/>
                </a:lnTo>
                <a:lnTo>
                  <a:pt x="406186" y="4373502"/>
                </a:lnTo>
                <a:lnTo>
                  <a:pt x="362272" y="4338689"/>
                </a:lnTo>
                <a:lnTo>
                  <a:pt x="320194" y="4300215"/>
                </a:lnTo>
                <a:lnTo>
                  <a:pt x="283597" y="4261739"/>
                </a:lnTo>
                <a:lnTo>
                  <a:pt x="252494" y="4217766"/>
                </a:lnTo>
                <a:lnTo>
                  <a:pt x="228710" y="4171960"/>
                </a:lnTo>
                <a:lnTo>
                  <a:pt x="212241" y="4116996"/>
                </a:lnTo>
                <a:lnTo>
                  <a:pt x="204924" y="4060197"/>
                </a:lnTo>
                <a:lnTo>
                  <a:pt x="203092" y="4001565"/>
                </a:lnTo>
                <a:lnTo>
                  <a:pt x="208585" y="3939271"/>
                </a:lnTo>
                <a:lnTo>
                  <a:pt x="215902" y="3876973"/>
                </a:lnTo>
                <a:lnTo>
                  <a:pt x="225050" y="3814678"/>
                </a:lnTo>
                <a:lnTo>
                  <a:pt x="232369" y="3752380"/>
                </a:lnTo>
                <a:lnTo>
                  <a:pt x="236025" y="3690086"/>
                </a:lnTo>
                <a:lnTo>
                  <a:pt x="236025" y="3629623"/>
                </a:lnTo>
                <a:lnTo>
                  <a:pt x="228710" y="3572826"/>
                </a:lnTo>
                <a:lnTo>
                  <a:pt x="214070" y="3516025"/>
                </a:lnTo>
                <a:lnTo>
                  <a:pt x="192118" y="3462892"/>
                </a:lnTo>
                <a:lnTo>
                  <a:pt x="162841" y="3407926"/>
                </a:lnTo>
                <a:lnTo>
                  <a:pt x="133569" y="3352962"/>
                </a:lnTo>
                <a:lnTo>
                  <a:pt x="100635" y="3297993"/>
                </a:lnTo>
                <a:lnTo>
                  <a:pt x="69528" y="3244856"/>
                </a:lnTo>
                <a:lnTo>
                  <a:pt x="42083" y="3188061"/>
                </a:lnTo>
                <a:lnTo>
                  <a:pt x="20128" y="3133090"/>
                </a:lnTo>
                <a:lnTo>
                  <a:pt x="5491" y="3076291"/>
                </a:lnTo>
                <a:lnTo>
                  <a:pt x="0" y="3017661"/>
                </a:lnTo>
                <a:lnTo>
                  <a:pt x="5491" y="2959031"/>
                </a:lnTo>
                <a:lnTo>
                  <a:pt x="20128" y="2902232"/>
                </a:lnTo>
                <a:lnTo>
                  <a:pt x="42083" y="2847268"/>
                </a:lnTo>
                <a:lnTo>
                  <a:pt x="69528" y="2790469"/>
                </a:lnTo>
                <a:lnTo>
                  <a:pt x="100635" y="2737334"/>
                </a:lnTo>
                <a:lnTo>
                  <a:pt x="133569" y="2682368"/>
                </a:lnTo>
                <a:lnTo>
                  <a:pt x="162841" y="2627399"/>
                </a:lnTo>
                <a:lnTo>
                  <a:pt x="192118" y="2572433"/>
                </a:lnTo>
                <a:lnTo>
                  <a:pt x="214070" y="2519300"/>
                </a:lnTo>
                <a:lnTo>
                  <a:pt x="228710" y="2462501"/>
                </a:lnTo>
                <a:lnTo>
                  <a:pt x="236025" y="2405702"/>
                </a:lnTo>
                <a:lnTo>
                  <a:pt x="236025" y="2345239"/>
                </a:lnTo>
                <a:lnTo>
                  <a:pt x="232369" y="2282943"/>
                </a:lnTo>
                <a:lnTo>
                  <a:pt x="225050" y="2220652"/>
                </a:lnTo>
                <a:lnTo>
                  <a:pt x="215902" y="2158351"/>
                </a:lnTo>
                <a:lnTo>
                  <a:pt x="208585" y="2096056"/>
                </a:lnTo>
                <a:lnTo>
                  <a:pt x="203092" y="2033762"/>
                </a:lnTo>
                <a:lnTo>
                  <a:pt x="204924" y="1975130"/>
                </a:lnTo>
                <a:lnTo>
                  <a:pt x="212241" y="1918331"/>
                </a:lnTo>
                <a:lnTo>
                  <a:pt x="228710" y="1863365"/>
                </a:lnTo>
                <a:lnTo>
                  <a:pt x="252494" y="1817559"/>
                </a:lnTo>
                <a:lnTo>
                  <a:pt x="283597" y="1773588"/>
                </a:lnTo>
                <a:lnTo>
                  <a:pt x="320194" y="1735110"/>
                </a:lnTo>
                <a:lnTo>
                  <a:pt x="362272" y="1696633"/>
                </a:lnTo>
                <a:lnTo>
                  <a:pt x="406186" y="1661821"/>
                </a:lnTo>
                <a:lnTo>
                  <a:pt x="451923" y="1627010"/>
                </a:lnTo>
                <a:lnTo>
                  <a:pt x="499492" y="1592198"/>
                </a:lnTo>
                <a:lnTo>
                  <a:pt x="543408" y="1557383"/>
                </a:lnTo>
                <a:lnTo>
                  <a:pt x="585489" y="1520742"/>
                </a:lnTo>
                <a:lnTo>
                  <a:pt x="622081" y="1478602"/>
                </a:lnTo>
                <a:lnTo>
                  <a:pt x="655016" y="1438290"/>
                </a:lnTo>
                <a:lnTo>
                  <a:pt x="680633" y="1392484"/>
                </a:lnTo>
                <a:lnTo>
                  <a:pt x="702588" y="1343017"/>
                </a:lnTo>
                <a:lnTo>
                  <a:pt x="720885" y="1289879"/>
                </a:lnTo>
                <a:lnTo>
                  <a:pt x="737352" y="1234913"/>
                </a:lnTo>
                <a:lnTo>
                  <a:pt x="751988" y="1179949"/>
                </a:lnTo>
                <a:lnTo>
                  <a:pt x="766625" y="1123148"/>
                </a:lnTo>
                <a:lnTo>
                  <a:pt x="783093" y="1070017"/>
                </a:lnTo>
                <a:lnTo>
                  <a:pt x="801388" y="1016879"/>
                </a:lnTo>
                <a:lnTo>
                  <a:pt x="823342" y="967409"/>
                </a:lnTo>
                <a:lnTo>
                  <a:pt x="850791" y="923437"/>
                </a:lnTo>
                <a:lnTo>
                  <a:pt x="883719" y="883127"/>
                </a:lnTo>
                <a:lnTo>
                  <a:pt x="923974" y="850147"/>
                </a:lnTo>
                <a:lnTo>
                  <a:pt x="967888" y="822667"/>
                </a:lnTo>
                <a:lnTo>
                  <a:pt x="1017286" y="800678"/>
                </a:lnTo>
                <a:lnTo>
                  <a:pt x="1070344" y="782355"/>
                </a:lnTo>
                <a:lnTo>
                  <a:pt x="1123405" y="765865"/>
                </a:lnTo>
                <a:lnTo>
                  <a:pt x="1180122" y="751208"/>
                </a:lnTo>
                <a:lnTo>
                  <a:pt x="1235013" y="736549"/>
                </a:lnTo>
                <a:lnTo>
                  <a:pt x="1289905" y="720059"/>
                </a:lnTo>
                <a:lnTo>
                  <a:pt x="1342961" y="701741"/>
                </a:lnTo>
                <a:lnTo>
                  <a:pt x="1392366" y="679752"/>
                </a:lnTo>
                <a:lnTo>
                  <a:pt x="1438103" y="654104"/>
                </a:lnTo>
                <a:lnTo>
                  <a:pt x="1478355" y="621122"/>
                </a:lnTo>
                <a:lnTo>
                  <a:pt x="1520434" y="584477"/>
                </a:lnTo>
                <a:lnTo>
                  <a:pt x="1557033" y="542337"/>
                </a:lnTo>
                <a:lnTo>
                  <a:pt x="1591797" y="498362"/>
                </a:lnTo>
                <a:lnTo>
                  <a:pt x="1626556" y="452556"/>
                </a:lnTo>
                <a:lnTo>
                  <a:pt x="1661319" y="406750"/>
                </a:lnTo>
                <a:lnTo>
                  <a:pt x="1696081" y="362777"/>
                </a:lnTo>
                <a:lnTo>
                  <a:pt x="1734508" y="320637"/>
                </a:lnTo>
                <a:lnTo>
                  <a:pt x="1772930" y="283994"/>
                </a:lnTo>
                <a:lnTo>
                  <a:pt x="1816841" y="252845"/>
                </a:lnTo>
                <a:lnTo>
                  <a:pt x="1862581" y="229025"/>
                </a:lnTo>
                <a:lnTo>
                  <a:pt x="1917472" y="212538"/>
                </a:lnTo>
                <a:lnTo>
                  <a:pt x="1974191" y="205206"/>
                </a:lnTo>
                <a:lnTo>
                  <a:pt x="2032739" y="203373"/>
                </a:lnTo>
                <a:lnTo>
                  <a:pt x="2094947" y="208872"/>
                </a:lnTo>
                <a:lnTo>
                  <a:pt x="2157153" y="216201"/>
                </a:lnTo>
                <a:lnTo>
                  <a:pt x="2219363" y="225361"/>
                </a:lnTo>
                <a:lnTo>
                  <a:pt x="2281569" y="232693"/>
                </a:lnTo>
                <a:lnTo>
                  <a:pt x="2343775" y="236355"/>
                </a:lnTo>
                <a:lnTo>
                  <a:pt x="2404160" y="236355"/>
                </a:lnTo>
                <a:lnTo>
                  <a:pt x="2460875" y="229025"/>
                </a:lnTo>
                <a:lnTo>
                  <a:pt x="2519423" y="214366"/>
                </a:lnTo>
                <a:lnTo>
                  <a:pt x="2572486" y="192379"/>
                </a:lnTo>
                <a:lnTo>
                  <a:pt x="2627375" y="163066"/>
                </a:lnTo>
                <a:lnTo>
                  <a:pt x="2682261" y="133754"/>
                </a:lnTo>
                <a:lnTo>
                  <a:pt x="2737153" y="100772"/>
                </a:lnTo>
                <a:lnTo>
                  <a:pt x="2790211" y="69623"/>
                </a:lnTo>
                <a:lnTo>
                  <a:pt x="2846931" y="42142"/>
                </a:lnTo>
                <a:lnTo>
                  <a:pt x="2901822" y="20154"/>
                </a:lnTo>
                <a:lnTo>
                  <a:pt x="2958537" y="5494"/>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54299" name="Freeform: Shape 54298">
            <a:extLst>
              <a:ext uri="{FF2B5EF4-FFF2-40B4-BE49-F238E27FC236}">
                <a16:creationId xmlns:a16="http://schemas.microsoft.com/office/drawing/2014/main" id="{1418EEBA-4D15-4782-81DC-AA2BE05E7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6445" y="0"/>
            <a:ext cx="2564892" cy="2381967"/>
          </a:xfrm>
          <a:custGeom>
            <a:avLst/>
            <a:gdLst>
              <a:gd name="connsiteX0" fmla="*/ 139056 w 3419856"/>
              <a:gd name="connsiteY0" fmla="*/ 0 h 2381967"/>
              <a:gd name="connsiteX1" fmla="*/ 3280802 w 3419856"/>
              <a:gd name="connsiteY1" fmla="*/ 0 h 2381967"/>
              <a:gd name="connsiteX2" fmla="*/ 3290236 w 3419856"/>
              <a:gd name="connsiteY2" fmla="*/ 18169 h 2381967"/>
              <a:gd name="connsiteX3" fmla="*/ 3299570 w 3419856"/>
              <a:gd name="connsiteY3" fmla="*/ 49321 h 2381967"/>
              <a:gd name="connsiteX4" fmla="*/ 3303718 w 3419856"/>
              <a:gd name="connsiteY4" fmla="*/ 81512 h 2381967"/>
              <a:gd name="connsiteX5" fmla="*/ 3304755 w 3419856"/>
              <a:gd name="connsiteY5" fmla="*/ 114742 h 2381967"/>
              <a:gd name="connsiteX6" fmla="*/ 3301642 w 3419856"/>
              <a:gd name="connsiteY6" fmla="*/ 150047 h 2381967"/>
              <a:gd name="connsiteX7" fmla="*/ 3297498 w 3419856"/>
              <a:gd name="connsiteY7" fmla="*/ 185353 h 2381967"/>
              <a:gd name="connsiteX8" fmla="*/ 3292312 w 3419856"/>
              <a:gd name="connsiteY8" fmla="*/ 220661 h 2381967"/>
              <a:gd name="connsiteX9" fmla="*/ 3288164 w 3419856"/>
              <a:gd name="connsiteY9" fmla="*/ 255964 h 2381967"/>
              <a:gd name="connsiteX10" fmla="*/ 3286089 w 3419856"/>
              <a:gd name="connsiteY10" fmla="*/ 291271 h 2381967"/>
              <a:gd name="connsiteX11" fmla="*/ 3286089 w 3419856"/>
              <a:gd name="connsiteY11" fmla="*/ 325538 h 2381967"/>
              <a:gd name="connsiteX12" fmla="*/ 3290236 w 3419856"/>
              <a:gd name="connsiteY12" fmla="*/ 357729 h 2381967"/>
              <a:gd name="connsiteX13" fmla="*/ 3298533 w 3419856"/>
              <a:gd name="connsiteY13" fmla="*/ 389919 h 2381967"/>
              <a:gd name="connsiteX14" fmla="*/ 3310976 w 3419856"/>
              <a:gd name="connsiteY14" fmla="*/ 420032 h 2381967"/>
              <a:gd name="connsiteX15" fmla="*/ 3326531 w 3419856"/>
              <a:gd name="connsiteY15" fmla="*/ 451184 h 2381967"/>
              <a:gd name="connsiteX16" fmla="*/ 3344160 w 3419856"/>
              <a:gd name="connsiteY16" fmla="*/ 482338 h 2381967"/>
              <a:gd name="connsiteX17" fmla="*/ 3362823 w 3419856"/>
              <a:gd name="connsiteY17" fmla="*/ 513490 h 2381967"/>
              <a:gd name="connsiteX18" fmla="*/ 3380451 w 3419856"/>
              <a:gd name="connsiteY18" fmla="*/ 543604 h 2381967"/>
              <a:gd name="connsiteX19" fmla="*/ 3396007 w 3419856"/>
              <a:gd name="connsiteY19" fmla="*/ 575795 h 2381967"/>
              <a:gd name="connsiteX20" fmla="*/ 3408449 w 3419856"/>
              <a:gd name="connsiteY20" fmla="*/ 606946 h 2381967"/>
              <a:gd name="connsiteX21" fmla="*/ 3416747 w 3419856"/>
              <a:gd name="connsiteY21" fmla="*/ 639136 h 2381967"/>
              <a:gd name="connsiteX22" fmla="*/ 3419856 w 3419856"/>
              <a:gd name="connsiteY22" fmla="*/ 672365 h 2381967"/>
              <a:gd name="connsiteX23" fmla="*/ 3416747 w 3419856"/>
              <a:gd name="connsiteY23" fmla="*/ 705593 h 2381967"/>
              <a:gd name="connsiteX24" fmla="*/ 3408449 w 3419856"/>
              <a:gd name="connsiteY24" fmla="*/ 737784 h 2381967"/>
              <a:gd name="connsiteX25" fmla="*/ 3396007 w 3419856"/>
              <a:gd name="connsiteY25" fmla="*/ 768938 h 2381967"/>
              <a:gd name="connsiteX26" fmla="*/ 3380451 w 3419856"/>
              <a:gd name="connsiteY26" fmla="*/ 801127 h 2381967"/>
              <a:gd name="connsiteX27" fmla="*/ 3362823 w 3419856"/>
              <a:gd name="connsiteY27" fmla="*/ 831242 h 2381967"/>
              <a:gd name="connsiteX28" fmla="*/ 3344160 w 3419856"/>
              <a:gd name="connsiteY28" fmla="*/ 862396 h 2381967"/>
              <a:gd name="connsiteX29" fmla="*/ 3326531 w 3419856"/>
              <a:gd name="connsiteY29" fmla="*/ 893546 h 2381967"/>
              <a:gd name="connsiteX30" fmla="*/ 3310976 w 3419856"/>
              <a:gd name="connsiteY30" fmla="*/ 924698 h 2381967"/>
              <a:gd name="connsiteX31" fmla="*/ 3298533 w 3419856"/>
              <a:gd name="connsiteY31" fmla="*/ 954811 h 2381967"/>
              <a:gd name="connsiteX32" fmla="*/ 3290236 w 3419856"/>
              <a:gd name="connsiteY32" fmla="*/ 987004 h 2381967"/>
              <a:gd name="connsiteX33" fmla="*/ 3286089 w 3419856"/>
              <a:gd name="connsiteY33" fmla="*/ 1019193 h 2381967"/>
              <a:gd name="connsiteX34" fmla="*/ 3286089 w 3419856"/>
              <a:gd name="connsiteY34" fmla="*/ 1053460 h 2381967"/>
              <a:gd name="connsiteX35" fmla="*/ 3288164 w 3419856"/>
              <a:gd name="connsiteY35" fmla="*/ 1088765 h 2381967"/>
              <a:gd name="connsiteX36" fmla="*/ 3292312 w 3419856"/>
              <a:gd name="connsiteY36" fmla="*/ 1124072 h 2381967"/>
              <a:gd name="connsiteX37" fmla="*/ 3297498 w 3419856"/>
              <a:gd name="connsiteY37" fmla="*/ 1159378 h 2381967"/>
              <a:gd name="connsiteX38" fmla="*/ 3301642 w 3419856"/>
              <a:gd name="connsiteY38" fmla="*/ 1194686 h 2381967"/>
              <a:gd name="connsiteX39" fmla="*/ 3304755 w 3419856"/>
              <a:gd name="connsiteY39" fmla="*/ 1229990 h 2381967"/>
              <a:gd name="connsiteX40" fmla="*/ 3303718 w 3419856"/>
              <a:gd name="connsiteY40" fmla="*/ 1263220 h 2381967"/>
              <a:gd name="connsiteX41" fmla="*/ 3299570 w 3419856"/>
              <a:gd name="connsiteY41" fmla="*/ 1295411 h 2381967"/>
              <a:gd name="connsiteX42" fmla="*/ 3290236 w 3419856"/>
              <a:gd name="connsiteY42" fmla="*/ 1326561 h 2381967"/>
              <a:gd name="connsiteX43" fmla="*/ 3276757 w 3419856"/>
              <a:gd name="connsiteY43" fmla="*/ 1352522 h 2381967"/>
              <a:gd name="connsiteX44" fmla="*/ 3259131 w 3419856"/>
              <a:gd name="connsiteY44" fmla="*/ 1377443 h 2381967"/>
              <a:gd name="connsiteX45" fmla="*/ 3238390 w 3419856"/>
              <a:gd name="connsiteY45" fmla="*/ 1399250 h 2381967"/>
              <a:gd name="connsiteX46" fmla="*/ 3214539 w 3419856"/>
              <a:gd name="connsiteY46" fmla="*/ 1421055 h 2381967"/>
              <a:gd name="connsiteX47" fmla="*/ 3189654 w 3419856"/>
              <a:gd name="connsiteY47" fmla="*/ 1440785 h 2381967"/>
              <a:gd name="connsiteX48" fmla="*/ 3163731 w 3419856"/>
              <a:gd name="connsiteY48" fmla="*/ 1460515 h 2381967"/>
              <a:gd name="connsiteX49" fmla="*/ 3137807 w 3419856"/>
              <a:gd name="connsiteY49" fmla="*/ 1480245 h 2381967"/>
              <a:gd name="connsiteX50" fmla="*/ 3111883 w 3419856"/>
              <a:gd name="connsiteY50" fmla="*/ 1499975 h 2381967"/>
              <a:gd name="connsiteX51" fmla="*/ 3088033 w 3419856"/>
              <a:gd name="connsiteY51" fmla="*/ 1520742 h 2381967"/>
              <a:gd name="connsiteX52" fmla="*/ 3067293 w 3419856"/>
              <a:gd name="connsiteY52" fmla="*/ 1544627 h 2381967"/>
              <a:gd name="connsiteX53" fmla="*/ 3048628 w 3419856"/>
              <a:gd name="connsiteY53" fmla="*/ 1567472 h 2381967"/>
              <a:gd name="connsiteX54" fmla="*/ 3034111 w 3419856"/>
              <a:gd name="connsiteY54" fmla="*/ 1593431 h 2381967"/>
              <a:gd name="connsiteX55" fmla="*/ 3021667 w 3419856"/>
              <a:gd name="connsiteY55" fmla="*/ 1621468 h 2381967"/>
              <a:gd name="connsiteX56" fmla="*/ 3011299 w 3419856"/>
              <a:gd name="connsiteY56" fmla="*/ 1651582 h 2381967"/>
              <a:gd name="connsiteX57" fmla="*/ 3001966 w 3419856"/>
              <a:gd name="connsiteY57" fmla="*/ 1682734 h 2381967"/>
              <a:gd name="connsiteX58" fmla="*/ 2993671 w 3419856"/>
              <a:gd name="connsiteY58" fmla="*/ 1713887 h 2381967"/>
              <a:gd name="connsiteX59" fmla="*/ 2985375 w 3419856"/>
              <a:gd name="connsiteY59" fmla="*/ 1746078 h 2381967"/>
              <a:gd name="connsiteX60" fmla="*/ 2976043 w 3419856"/>
              <a:gd name="connsiteY60" fmla="*/ 1776191 h 2381967"/>
              <a:gd name="connsiteX61" fmla="*/ 2965673 w 3419856"/>
              <a:gd name="connsiteY61" fmla="*/ 1806304 h 2381967"/>
              <a:gd name="connsiteX62" fmla="*/ 2953230 w 3419856"/>
              <a:gd name="connsiteY62" fmla="*/ 1834342 h 2381967"/>
              <a:gd name="connsiteX63" fmla="*/ 2937675 w 3419856"/>
              <a:gd name="connsiteY63" fmla="*/ 1859265 h 2381967"/>
              <a:gd name="connsiteX64" fmla="*/ 2919011 w 3419856"/>
              <a:gd name="connsiteY64" fmla="*/ 1882108 h 2381967"/>
              <a:gd name="connsiteX65" fmla="*/ 2896195 w 3419856"/>
              <a:gd name="connsiteY65" fmla="*/ 1900800 h 2381967"/>
              <a:gd name="connsiteX66" fmla="*/ 2871309 w 3419856"/>
              <a:gd name="connsiteY66" fmla="*/ 1916375 h 2381967"/>
              <a:gd name="connsiteX67" fmla="*/ 2843314 w 3419856"/>
              <a:gd name="connsiteY67" fmla="*/ 1928836 h 2381967"/>
              <a:gd name="connsiteX68" fmla="*/ 2813241 w 3419856"/>
              <a:gd name="connsiteY68" fmla="*/ 1939222 h 2381967"/>
              <a:gd name="connsiteX69" fmla="*/ 2783169 w 3419856"/>
              <a:gd name="connsiteY69" fmla="*/ 1948566 h 2381967"/>
              <a:gd name="connsiteX70" fmla="*/ 2751023 w 3419856"/>
              <a:gd name="connsiteY70" fmla="*/ 1956875 h 2381967"/>
              <a:gd name="connsiteX71" fmla="*/ 2719917 w 3419856"/>
              <a:gd name="connsiteY71" fmla="*/ 1965182 h 2381967"/>
              <a:gd name="connsiteX72" fmla="*/ 2688807 w 3419856"/>
              <a:gd name="connsiteY72" fmla="*/ 1974526 h 2381967"/>
              <a:gd name="connsiteX73" fmla="*/ 2658737 w 3419856"/>
              <a:gd name="connsiteY73" fmla="*/ 1984911 h 2381967"/>
              <a:gd name="connsiteX74" fmla="*/ 2630739 w 3419856"/>
              <a:gd name="connsiteY74" fmla="*/ 1997373 h 2381967"/>
              <a:gd name="connsiteX75" fmla="*/ 2604814 w 3419856"/>
              <a:gd name="connsiteY75" fmla="*/ 2011910 h 2381967"/>
              <a:gd name="connsiteX76" fmla="*/ 2582001 w 3419856"/>
              <a:gd name="connsiteY76" fmla="*/ 2030599 h 2381967"/>
              <a:gd name="connsiteX77" fmla="*/ 2558153 w 3419856"/>
              <a:gd name="connsiteY77" fmla="*/ 2051367 h 2381967"/>
              <a:gd name="connsiteX78" fmla="*/ 2537413 w 3419856"/>
              <a:gd name="connsiteY78" fmla="*/ 2075251 h 2381967"/>
              <a:gd name="connsiteX79" fmla="*/ 2517711 w 3419856"/>
              <a:gd name="connsiteY79" fmla="*/ 2100173 h 2381967"/>
              <a:gd name="connsiteX80" fmla="*/ 2498009 w 3419856"/>
              <a:gd name="connsiteY80" fmla="*/ 2126133 h 2381967"/>
              <a:gd name="connsiteX81" fmla="*/ 2478308 w 3419856"/>
              <a:gd name="connsiteY81" fmla="*/ 2152094 h 2381967"/>
              <a:gd name="connsiteX82" fmla="*/ 2458607 w 3419856"/>
              <a:gd name="connsiteY82" fmla="*/ 2177015 h 2381967"/>
              <a:gd name="connsiteX83" fmla="*/ 2436829 w 3419856"/>
              <a:gd name="connsiteY83" fmla="*/ 2200899 h 2381967"/>
              <a:gd name="connsiteX84" fmla="*/ 2415053 w 3419856"/>
              <a:gd name="connsiteY84" fmla="*/ 2221667 h 2381967"/>
              <a:gd name="connsiteX85" fmla="*/ 2390167 w 3419856"/>
              <a:gd name="connsiteY85" fmla="*/ 2239321 h 2381967"/>
              <a:gd name="connsiteX86" fmla="*/ 2364243 w 3419856"/>
              <a:gd name="connsiteY86" fmla="*/ 2252820 h 2381967"/>
              <a:gd name="connsiteX87" fmla="*/ 2333135 w 3419856"/>
              <a:gd name="connsiteY87" fmla="*/ 2262165 h 2381967"/>
              <a:gd name="connsiteX88" fmla="*/ 2300989 w 3419856"/>
              <a:gd name="connsiteY88" fmla="*/ 2266320 h 2381967"/>
              <a:gd name="connsiteX89" fmla="*/ 2267807 w 3419856"/>
              <a:gd name="connsiteY89" fmla="*/ 2267357 h 2381967"/>
              <a:gd name="connsiteX90" fmla="*/ 2232551 w 3419856"/>
              <a:gd name="connsiteY90" fmla="*/ 2264241 h 2381967"/>
              <a:gd name="connsiteX91" fmla="*/ 2197294 w 3419856"/>
              <a:gd name="connsiteY91" fmla="*/ 2260090 h 2381967"/>
              <a:gd name="connsiteX92" fmla="*/ 2162036 w 3419856"/>
              <a:gd name="connsiteY92" fmla="*/ 2254895 h 2381967"/>
              <a:gd name="connsiteX93" fmla="*/ 2126782 w 3419856"/>
              <a:gd name="connsiteY93" fmla="*/ 2250744 h 2381967"/>
              <a:gd name="connsiteX94" fmla="*/ 2091526 w 3419856"/>
              <a:gd name="connsiteY94" fmla="*/ 2248666 h 2381967"/>
              <a:gd name="connsiteX95" fmla="*/ 2057307 w 3419856"/>
              <a:gd name="connsiteY95" fmla="*/ 2248666 h 2381967"/>
              <a:gd name="connsiteX96" fmla="*/ 2025161 w 3419856"/>
              <a:gd name="connsiteY96" fmla="*/ 2252820 h 2381967"/>
              <a:gd name="connsiteX97" fmla="*/ 1993014 w 3419856"/>
              <a:gd name="connsiteY97" fmla="*/ 2261127 h 2381967"/>
              <a:gd name="connsiteX98" fmla="*/ 1961906 w 3419856"/>
              <a:gd name="connsiteY98" fmla="*/ 2273588 h 2381967"/>
              <a:gd name="connsiteX99" fmla="*/ 1930799 w 3419856"/>
              <a:gd name="connsiteY99" fmla="*/ 2290201 h 2381967"/>
              <a:gd name="connsiteX100" fmla="*/ 1899689 w 3419856"/>
              <a:gd name="connsiteY100" fmla="*/ 2306817 h 2381967"/>
              <a:gd name="connsiteX101" fmla="*/ 1868581 w 3419856"/>
              <a:gd name="connsiteY101" fmla="*/ 2325506 h 2381967"/>
              <a:gd name="connsiteX102" fmla="*/ 1838509 w 3419856"/>
              <a:gd name="connsiteY102" fmla="*/ 2343160 h 2381967"/>
              <a:gd name="connsiteX103" fmla="*/ 1806363 w 3419856"/>
              <a:gd name="connsiteY103" fmla="*/ 2358737 h 2381967"/>
              <a:gd name="connsiteX104" fmla="*/ 1775255 w 3419856"/>
              <a:gd name="connsiteY104" fmla="*/ 2371199 h 2381967"/>
              <a:gd name="connsiteX105" fmla="*/ 1743111 w 3419856"/>
              <a:gd name="connsiteY105" fmla="*/ 2379506 h 2381967"/>
              <a:gd name="connsiteX106" fmla="*/ 1716882 w 3419856"/>
              <a:gd name="connsiteY106" fmla="*/ 2381967 h 2381967"/>
              <a:gd name="connsiteX107" fmla="*/ 1702975 w 3419856"/>
              <a:gd name="connsiteY107" fmla="*/ 2381967 h 2381967"/>
              <a:gd name="connsiteX108" fmla="*/ 1676745 w 3419856"/>
              <a:gd name="connsiteY108" fmla="*/ 2379506 h 2381967"/>
              <a:gd name="connsiteX109" fmla="*/ 1644602 w 3419856"/>
              <a:gd name="connsiteY109" fmla="*/ 2371199 h 2381967"/>
              <a:gd name="connsiteX110" fmla="*/ 1613493 w 3419856"/>
              <a:gd name="connsiteY110" fmla="*/ 2358737 h 2381967"/>
              <a:gd name="connsiteX111" fmla="*/ 1581347 w 3419856"/>
              <a:gd name="connsiteY111" fmla="*/ 2343160 h 2381967"/>
              <a:gd name="connsiteX112" fmla="*/ 1551276 w 3419856"/>
              <a:gd name="connsiteY112" fmla="*/ 2325506 h 2381967"/>
              <a:gd name="connsiteX113" fmla="*/ 1520167 w 3419856"/>
              <a:gd name="connsiteY113" fmla="*/ 2306817 h 2381967"/>
              <a:gd name="connsiteX114" fmla="*/ 1489060 w 3419856"/>
              <a:gd name="connsiteY114" fmla="*/ 2290201 h 2381967"/>
              <a:gd name="connsiteX115" fmla="*/ 1457952 w 3419856"/>
              <a:gd name="connsiteY115" fmla="*/ 2273588 h 2381967"/>
              <a:gd name="connsiteX116" fmla="*/ 1427878 w 3419856"/>
              <a:gd name="connsiteY116" fmla="*/ 2261127 h 2381967"/>
              <a:gd name="connsiteX117" fmla="*/ 1394696 w 3419856"/>
              <a:gd name="connsiteY117" fmla="*/ 2252820 h 2381967"/>
              <a:gd name="connsiteX118" fmla="*/ 1362553 w 3419856"/>
              <a:gd name="connsiteY118" fmla="*/ 2248666 h 2381967"/>
              <a:gd name="connsiteX119" fmla="*/ 1328331 w 3419856"/>
              <a:gd name="connsiteY119" fmla="*/ 2248666 h 2381967"/>
              <a:gd name="connsiteX120" fmla="*/ 1293075 w 3419856"/>
              <a:gd name="connsiteY120" fmla="*/ 2250744 h 2381967"/>
              <a:gd name="connsiteX121" fmla="*/ 1257820 w 3419856"/>
              <a:gd name="connsiteY121" fmla="*/ 2254895 h 2381967"/>
              <a:gd name="connsiteX122" fmla="*/ 1222563 w 3419856"/>
              <a:gd name="connsiteY122" fmla="*/ 2260090 h 2381967"/>
              <a:gd name="connsiteX123" fmla="*/ 1187307 w 3419856"/>
              <a:gd name="connsiteY123" fmla="*/ 2264241 h 2381967"/>
              <a:gd name="connsiteX124" fmla="*/ 1152051 w 3419856"/>
              <a:gd name="connsiteY124" fmla="*/ 2267357 h 2381967"/>
              <a:gd name="connsiteX125" fmla="*/ 1118869 w 3419856"/>
              <a:gd name="connsiteY125" fmla="*/ 2266320 h 2381967"/>
              <a:gd name="connsiteX126" fmla="*/ 1086724 w 3419856"/>
              <a:gd name="connsiteY126" fmla="*/ 2262165 h 2381967"/>
              <a:gd name="connsiteX127" fmla="*/ 1055614 w 3419856"/>
              <a:gd name="connsiteY127" fmla="*/ 2252820 h 2381967"/>
              <a:gd name="connsiteX128" fmla="*/ 1029692 w 3419856"/>
              <a:gd name="connsiteY128" fmla="*/ 2239321 h 2381967"/>
              <a:gd name="connsiteX129" fmla="*/ 1004805 w 3419856"/>
              <a:gd name="connsiteY129" fmla="*/ 2221667 h 2381967"/>
              <a:gd name="connsiteX130" fmla="*/ 983029 w 3419856"/>
              <a:gd name="connsiteY130" fmla="*/ 2200899 h 2381967"/>
              <a:gd name="connsiteX131" fmla="*/ 961251 w 3419856"/>
              <a:gd name="connsiteY131" fmla="*/ 2177015 h 2381967"/>
              <a:gd name="connsiteX132" fmla="*/ 941550 w 3419856"/>
              <a:gd name="connsiteY132" fmla="*/ 2152094 h 2381967"/>
              <a:gd name="connsiteX133" fmla="*/ 921848 w 3419856"/>
              <a:gd name="connsiteY133" fmla="*/ 2126133 h 2381967"/>
              <a:gd name="connsiteX134" fmla="*/ 902148 w 3419856"/>
              <a:gd name="connsiteY134" fmla="*/ 2100173 h 2381967"/>
              <a:gd name="connsiteX135" fmla="*/ 882446 w 3419856"/>
              <a:gd name="connsiteY135" fmla="*/ 2075251 h 2381967"/>
              <a:gd name="connsiteX136" fmla="*/ 861703 w 3419856"/>
              <a:gd name="connsiteY136" fmla="*/ 2051367 h 2381967"/>
              <a:gd name="connsiteX137" fmla="*/ 837855 w 3419856"/>
              <a:gd name="connsiteY137" fmla="*/ 2030599 h 2381967"/>
              <a:gd name="connsiteX138" fmla="*/ 815042 w 3419856"/>
              <a:gd name="connsiteY138" fmla="*/ 2011910 h 2381967"/>
              <a:gd name="connsiteX139" fmla="*/ 789121 w 3419856"/>
              <a:gd name="connsiteY139" fmla="*/ 1997373 h 2381967"/>
              <a:gd name="connsiteX140" fmla="*/ 761121 w 3419856"/>
              <a:gd name="connsiteY140" fmla="*/ 1984911 h 2381967"/>
              <a:gd name="connsiteX141" fmla="*/ 731051 w 3419856"/>
              <a:gd name="connsiteY141" fmla="*/ 1974526 h 2381967"/>
              <a:gd name="connsiteX142" fmla="*/ 699942 w 3419856"/>
              <a:gd name="connsiteY142" fmla="*/ 1965182 h 2381967"/>
              <a:gd name="connsiteX143" fmla="*/ 668832 w 3419856"/>
              <a:gd name="connsiteY143" fmla="*/ 1956875 h 2381967"/>
              <a:gd name="connsiteX144" fmla="*/ 636688 w 3419856"/>
              <a:gd name="connsiteY144" fmla="*/ 1948566 h 2381967"/>
              <a:gd name="connsiteX145" fmla="*/ 606616 w 3419856"/>
              <a:gd name="connsiteY145" fmla="*/ 1939222 h 2381967"/>
              <a:gd name="connsiteX146" fmla="*/ 576545 w 3419856"/>
              <a:gd name="connsiteY146" fmla="*/ 1928836 h 2381967"/>
              <a:gd name="connsiteX147" fmla="*/ 548549 w 3419856"/>
              <a:gd name="connsiteY147" fmla="*/ 1916375 h 2381967"/>
              <a:gd name="connsiteX148" fmla="*/ 523661 w 3419856"/>
              <a:gd name="connsiteY148" fmla="*/ 1900800 h 2381967"/>
              <a:gd name="connsiteX149" fmla="*/ 500847 w 3419856"/>
              <a:gd name="connsiteY149" fmla="*/ 1882108 h 2381967"/>
              <a:gd name="connsiteX150" fmla="*/ 482184 w 3419856"/>
              <a:gd name="connsiteY150" fmla="*/ 1859265 h 2381967"/>
              <a:gd name="connsiteX151" fmla="*/ 466628 w 3419856"/>
              <a:gd name="connsiteY151" fmla="*/ 1834342 h 2381967"/>
              <a:gd name="connsiteX152" fmla="*/ 454185 w 3419856"/>
              <a:gd name="connsiteY152" fmla="*/ 1806304 h 2381967"/>
              <a:gd name="connsiteX153" fmla="*/ 443817 w 3419856"/>
              <a:gd name="connsiteY153" fmla="*/ 1776191 h 2381967"/>
              <a:gd name="connsiteX154" fmla="*/ 434483 w 3419856"/>
              <a:gd name="connsiteY154" fmla="*/ 1746078 h 2381967"/>
              <a:gd name="connsiteX155" fmla="*/ 426188 w 3419856"/>
              <a:gd name="connsiteY155" fmla="*/ 1713887 h 2381967"/>
              <a:gd name="connsiteX156" fmla="*/ 417893 w 3419856"/>
              <a:gd name="connsiteY156" fmla="*/ 1682734 h 2381967"/>
              <a:gd name="connsiteX157" fmla="*/ 408561 w 3419856"/>
              <a:gd name="connsiteY157" fmla="*/ 1651582 h 2381967"/>
              <a:gd name="connsiteX158" fmla="*/ 398191 w 3419856"/>
              <a:gd name="connsiteY158" fmla="*/ 1621468 h 2381967"/>
              <a:gd name="connsiteX159" fmla="*/ 385747 w 3419856"/>
              <a:gd name="connsiteY159" fmla="*/ 1593431 h 2381967"/>
              <a:gd name="connsiteX160" fmla="*/ 371229 w 3419856"/>
              <a:gd name="connsiteY160" fmla="*/ 1567472 h 2381967"/>
              <a:gd name="connsiteX161" fmla="*/ 352563 w 3419856"/>
              <a:gd name="connsiteY161" fmla="*/ 1544627 h 2381967"/>
              <a:gd name="connsiteX162" fmla="*/ 331825 w 3419856"/>
              <a:gd name="connsiteY162" fmla="*/ 1520742 h 2381967"/>
              <a:gd name="connsiteX163" fmla="*/ 307976 w 3419856"/>
              <a:gd name="connsiteY163" fmla="*/ 1499975 h 2381967"/>
              <a:gd name="connsiteX164" fmla="*/ 283086 w 3419856"/>
              <a:gd name="connsiteY164" fmla="*/ 1480245 h 2381967"/>
              <a:gd name="connsiteX165" fmla="*/ 256126 w 3419856"/>
              <a:gd name="connsiteY165" fmla="*/ 1460515 h 2381967"/>
              <a:gd name="connsiteX166" fmla="*/ 230205 w 3419856"/>
              <a:gd name="connsiteY166" fmla="*/ 1440785 h 2381967"/>
              <a:gd name="connsiteX167" fmla="*/ 205317 w 3419856"/>
              <a:gd name="connsiteY167" fmla="*/ 1421055 h 2381967"/>
              <a:gd name="connsiteX168" fmla="*/ 181469 w 3419856"/>
              <a:gd name="connsiteY168" fmla="*/ 1399250 h 2381967"/>
              <a:gd name="connsiteX169" fmla="*/ 160728 w 3419856"/>
              <a:gd name="connsiteY169" fmla="*/ 1377443 h 2381967"/>
              <a:gd name="connsiteX170" fmla="*/ 143101 w 3419856"/>
              <a:gd name="connsiteY170" fmla="*/ 1352522 h 2381967"/>
              <a:gd name="connsiteX171" fmla="*/ 129621 w 3419856"/>
              <a:gd name="connsiteY171" fmla="*/ 1326561 h 2381967"/>
              <a:gd name="connsiteX172" fmla="*/ 120288 w 3419856"/>
              <a:gd name="connsiteY172" fmla="*/ 1295411 h 2381967"/>
              <a:gd name="connsiteX173" fmla="*/ 116141 w 3419856"/>
              <a:gd name="connsiteY173" fmla="*/ 1263220 h 2381967"/>
              <a:gd name="connsiteX174" fmla="*/ 115102 w 3419856"/>
              <a:gd name="connsiteY174" fmla="*/ 1229990 h 2381967"/>
              <a:gd name="connsiteX175" fmla="*/ 118215 w 3419856"/>
              <a:gd name="connsiteY175" fmla="*/ 1194686 h 2381967"/>
              <a:gd name="connsiteX176" fmla="*/ 122362 w 3419856"/>
              <a:gd name="connsiteY176" fmla="*/ 1159378 h 2381967"/>
              <a:gd name="connsiteX177" fmla="*/ 127547 w 3419856"/>
              <a:gd name="connsiteY177" fmla="*/ 1124072 h 2381967"/>
              <a:gd name="connsiteX178" fmla="*/ 131695 w 3419856"/>
              <a:gd name="connsiteY178" fmla="*/ 1088765 h 2381967"/>
              <a:gd name="connsiteX179" fmla="*/ 133767 w 3419856"/>
              <a:gd name="connsiteY179" fmla="*/ 1053460 h 2381967"/>
              <a:gd name="connsiteX180" fmla="*/ 133767 w 3419856"/>
              <a:gd name="connsiteY180" fmla="*/ 1019193 h 2381967"/>
              <a:gd name="connsiteX181" fmla="*/ 129621 w 3419856"/>
              <a:gd name="connsiteY181" fmla="*/ 987004 h 2381967"/>
              <a:gd name="connsiteX182" fmla="*/ 121324 w 3419856"/>
              <a:gd name="connsiteY182" fmla="*/ 954811 h 2381967"/>
              <a:gd name="connsiteX183" fmla="*/ 108883 w 3419856"/>
              <a:gd name="connsiteY183" fmla="*/ 924698 h 2381967"/>
              <a:gd name="connsiteX184" fmla="*/ 92290 w 3419856"/>
              <a:gd name="connsiteY184" fmla="*/ 893546 h 2381967"/>
              <a:gd name="connsiteX185" fmla="*/ 75700 w 3419856"/>
              <a:gd name="connsiteY185" fmla="*/ 862396 h 2381967"/>
              <a:gd name="connsiteX186" fmla="*/ 57035 w 3419856"/>
              <a:gd name="connsiteY186" fmla="*/ 831242 h 2381967"/>
              <a:gd name="connsiteX187" fmla="*/ 39405 w 3419856"/>
              <a:gd name="connsiteY187" fmla="*/ 801127 h 2381967"/>
              <a:gd name="connsiteX188" fmla="*/ 23851 w 3419856"/>
              <a:gd name="connsiteY188" fmla="*/ 768938 h 2381967"/>
              <a:gd name="connsiteX189" fmla="*/ 11407 w 3419856"/>
              <a:gd name="connsiteY189" fmla="*/ 737784 h 2381967"/>
              <a:gd name="connsiteX190" fmla="*/ 3112 w 3419856"/>
              <a:gd name="connsiteY190" fmla="*/ 705593 h 2381967"/>
              <a:gd name="connsiteX191" fmla="*/ 0 w 3419856"/>
              <a:gd name="connsiteY191" fmla="*/ 672365 h 2381967"/>
              <a:gd name="connsiteX192" fmla="*/ 3112 w 3419856"/>
              <a:gd name="connsiteY192" fmla="*/ 639136 h 2381967"/>
              <a:gd name="connsiteX193" fmla="*/ 11407 w 3419856"/>
              <a:gd name="connsiteY193" fmla="*/ 606946 h 2381967"/>
              <a:gd name="connsiteX194" fmla="*/ 23851 w 3419856"/>
              <a:gd name="connsiteY194" fmla="*/ 575795 h 2381967"/>
              <a:gd name="connsiteX195" fmla="*/ 39405 w 3419856"/>
              <a:gd name="connsiteY195" fmla="*/ 543604 h 2381967"/>
              <a:gd name="connsiteX196" fmla="*/ 57035 w 3419856"/>
              <a:gd name="connsiteY196" fmla="*/ 513490 h 2381967"/>
              <a:gd name="connsiteX197" fmla="*/ 75700 w 3419856"/>
              <a:gd name="connsiteY197" fmla="*/ 482338 h 2381967"/>
              <a:gd name="connsiteX198" fmla="*/ 92290 w 3419856"/>
              <a:gd name="connsiteY198" fmla="*/ 451184 h 2381967"/>
              <a:gd name="connsiteX199" fmla="*/ 108883 w 3419856"/>
              <a:gd name="connsiteY199" fmla="*/ 420032 h 2381967"/>
              <a:gd name="connsiteX200" fmla="*/ 121324 w 3419856"/>
              <a:gd name="connsiteY200" fmla="*/ 389919 h 2381967"/>
              <a:gd name="connsiteX201" fmla="*/ 129621 w 3419856"/>
              <a:gd name="connsiteY201" fmla="*/ 357729 h 2381967"/>
              <a:gd name="connsiteX202" fmla="*/ 133767 w 3419856"/>
              <a:gd name="connsiteY202" fmla="*/ 325538 h 2381967"/>
              <a:gd name="connsiteX203" fmla="*/ 133767 w 3419856"/>
              <a:gd name="connsiteY203" fmla="*/ 291271 h 2381967"/>
              <a:gd name="connsiteX204" fmla="*/ 131695 w 3419856"/>
              <a:gd name="connsiteY204" fmla="*/ 255964 h 2381967"/>
              <a:gd name="connsiteX205" fmla="*/ 127547 w 3419856"/>
              <a:gd name="connsiteY205" fmla="*/ 220661 h 2381967"/>
              <a:gd name="connsiteX206" fmla="*/ 122362 w 3419856"/>
              <a:gd name="connsiteY206" fmla="*/ 185353 h 2381967"/>
              <a:gd name="connsiteX207" fmla="*/ 118215 w 3419856"/>
              <a:gd name="connsiteY207" fmla="*/ 150047 h 2381967"/>
              <a:gd name="connsiteX208" fmla="*/ 115102 w 3419856"/>
              <a:gd name="connsiteY208" fmla="*/ 114742 h 2381967"/>
              <a:gd name="connsiteX209" fmla="*/ 116141 w 3419856"/>
              <a:gd name="connsiteY209" fmla="*/ 81512 h 2381967"/>
              <a:gd name="connsiteX210" fmla="*/ 120288 w 3419856"/>
              <a:gd name="connsiteY210" fmla="*/ 49321 h 2381967"/>
              <a:gd name="connsiteX211" fmla="*/ 129621 w 3419856"/>
              <a:gd name="connsiteY211" fmla="*/ 18169 h 2381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3419856" h="2381967">
                <a:moveTo>
                  <a:pt x="139056" y="0"/>
                </a:moveTo>
                <a:lnTo>
                  <a:pt x="3280802" y="0"/>
                </a:lnTo>
                <a:lnTo>
                  <a:pt x="3290236" y="18169"/>
                </a:lnTo>
                <a:lnTo>
                  <a:pt x="3299570" y="49321"/>
                </a:lnTo>
                <a:lnTo>
                  <a:pt x="3303718" y="81512"/>
                </a:lnTo>
                <a:lnTo>
                  <a:pt x="3304755" y="114742"/>
                </a:lnTo>
                <a:lnTo>
                  <a:pt x="3301642" y="150047"/>
                </a:lnTo>
                <a:lnTo>
                  <a:pt x="3297498" y="185353"/>
                </a:lnTo>
                <a:lnTo>
                  <a:pt x="3292312" y="220661"/>
                </a:lnTo>
                <a:lnTo>
                  <a:pt x="3288164" y="255964"/>
                </a:lnTo>
                <a:lnTo>
                  <a:pt x="3286089" y="291271"/>
                </a:lnTo>
                <a:lnTo>
                  <a:pt x="3286089" y="325538"/>
                </a:lnTo>
                <a:lnTo>
                  <a:pt x="3290236" y="357729"/>
                </a:lnTo>
                <a:lnTo>
                  <a:pt x="3298533" y="389919"/>
                </a:lnTo>
                <a:lnTo>
                  <a:pt x="3310976" y="420032"/>
                </a:lnTo>
                <a:lnTo>
                  <a:pt x="3326531" y="451184"/>
                </a:lnTo>
                <a:lnTo>
                  <a:pt x="3344160" y="482338"/>
                </a:lnTo>
                <a:lnTo>
                  <a:pt x="3362823" y="513490"/>
                </a:lnTo>
                <a:lnTo>
                  <a:pt x="3380451" y="543604"/>
                </a:lnTo>
                <a:lnTo>
                  <a:pt x="3396007" y="575795"/>
                </a:lnTo>
                <a:lnTo>
                  <a:pt x="3408449" y="606946"/>
                </a:lnTo>
                <a:lnTo>
                  <a:pt x="3416747" y="639136"/>
                </a:lnTo>
                <a:lnTo>
                  <a:pt x="3419856" y="672365"/>
                </a:lnTo>
                <a:lnTo>
                  <a:pt x="3416747" y="705593"/>
                </a:lnTo>
                <a:lnTo>
                  <a:pt x="3408449" y="737784"/>
                </a:lnTo>
                <a:lnTo>
                  <a:pt x="3396007" y="768938"/>
                </a:lnTo>
                <a:lnTo>
                  <a:pt x="3380451" y="801127"/>
                </a:lnTo>
                <a:lnTo>
                  <a:pt x="3362823" y="831242"/>
                </a:lnTo>
                <a:lnTo>
                  <a:pt x="3344160" y="862396"/>
                </a:lnTo>
                <a:lnTo>
                  <a:pt x="3326531" y="893546"/>
                </a:lnTo>
                <a:lnTo>
                  <a:pt x="3310976" y="924698"/>
                </a:lnTo>
                <a:lnTo>
                  <a:pt x="3298533" y="954811"/>
                </a:lnTo>
                <a:lnTo>
                  <a:pt x="3290236" y="987004"/>
                </a:lnTo>
                <a:lnTo>
                  <a:pt x="3286089" y="1019193"/>
                </a:lnTo>
                <a:lnTo>
                  <a:pt x="3286089" y="1053460"/>
                </a:lnTo>
                <a:lnTo>
                  <a:pt x="3288164" y="1088765"/>
                </a:lnTo>
                <a:lnTo>
                  <a:pt x="3292312" y="1124072"/>
                </a:lnTo>
                <a:lnTo>
                  <a:pt x="3297498" y="1159378"/>
                </a:lnTo>
                <a:lnTo>
                  <a:pt x="3301642" y="1194686"/>
                </a:lnTo>
                <a:lnTo>
                  <a:pt x="3304755" y="1229990"/>
                </a:lnTo>
                <a:lnTo>
                  <a:pt x="3303718" y="1263220"/>
                </a:lnTo>
                <a:lnTo>
                  <a:pt x="3299570" y="1295411"/>
                </a:lnTo>
                <a:lnTo>
                  <a:pt x="3290236" y="1326561"/>
                </a:lnTo>
                <a:lnTo>
                  <a:pt x="3276757" y="1352522"/>
                </a:lnTo>
                <a:lnTo>
                  <a:pt x="3259131" y="1377443"/>
                </a:lnTo>
                <a:lnTo>
                  <a:pt x="3238390" y="1399250"/>
                </a:lnTo>
                <a:lnTo>
                  <a:pt x="3214539" y="1421055"/>
                </a:lnTo>
                <a:lnTo>
                  <a:pt x="3189654" y="1440785"/>
                </a:lnTo>
                <a:lnTo>
                  <a:pt x="3163731" y="1460515"/>
                </a:lnTo>
                <a:lnTo>
                  <a:pt x="3137807" y="1480245"/>
                </a:lnTo>
                <a:lnTo>
                  <a:pt x="3111883" y="1499975"/>
                </a:lnTo>
                <a:lnTo>
                  <a:pt x="3088033" y="1520742"/>
                </a:lnTo>
                <a:lnTo>
                  <a:pt x="3067293" y="1544627"/>
                </a:lnTo>
                <a:lnTo>
                  <a:pt x="3048628" y="1567472"/>
                </a:lnTo>
                <a:lnTo>
                  <a:pt x="3034111" y="1593431"/>
                </a:lnTo>
                <a:lnTo>
                  <a:pt x="3021667" y="1621468"/>
                </a:lnTo>
                <a:lnTo>
                  <a:pt x="3011299" y="1651582"/>
                </a:lnTo>
                <a:lnTo>
                  <a:pt x="3001966" y="1682734"/>
                </a:lnTo>
                <a:lnTo>
                  <a:pt x="2993671" y="1713887"/>
                </a:lnTo>
                <a:lnTo>
                  <a:pt x="2985375" y="1746078"/>
                </a:lnTo>
                <a:lnTo>
                  <a:pt x="2976043" y="1776191"/>
                </a:lnTo>
                <a:lnTo>
                  <a:pt x="2965673" y="1806304"/>
                </a:lnTo>
                <a:lnTo>
                  <a:pt x="2953230" y="1834342"/>
                </a:lnTo>
                <a:lnTo>
                  <a:pt x="2937675" y="1859265"/>
                </a:lnTo>
                <a:lnTo>
                  <a:pt x="2919011" y="1882108"/>
                </a:lnTo>
                <a:lnTo>
                  <a:pt x="2896195" y="1900800"/>
                </a:lnTo>
                <a:lnTo>
                  <a:pt x="2871309" y="1916375"/>
                </a:lnTo>
                <a:lnTo>
                  <a:pt x="2843314" y="1928836"/>
                </a:lnTo>
                <a:lnTo>
                  <a:pt x="2813241" y="1939222"/>
                </a:lnTo>
                <a:lnTo>
                  <a:pt x="2783169" y="1948566"/>
                </a:lnTo>
                <a:lnTo>
                  <a:pt x="2751023" y="1956875"/>
                </a:lnTo>
                <a:lnTo>
                  <a:pt x="2719917" y="1965182"/>
                </a:lnTo>
                <a:lnTo>
                  <a:pt x="2688807" y="1974526"/>
                </a:lnTo>
                <a:lnTo>
                  <a:pt x="2658737" y="1984911"/>
                </a:lnTo>
                <a:lnTo>
                  <a:pt x="2630739" y="1997373"/>
                </a:lnTo>
                <a:lnTo>
                  <a:pt x="2604814" y="2011910"/>
                </a:lnTo>
                <a:lnTo>
                  <a:pt x="2582001" y="2030599"/>
                </a:lnTo>
                <a:lnTo>
                  <a:pt x="2558153" y="2051367"/>
                </a:lnTo>
                <a:lnTo>
                  <a:pt x="2537413" y="2075251"/>
                </a:lnTo>
                <a:lnTo>
                  <a:pt x="2517711" y="2100173"/>
                </a:lnTo>
                <a:lnTo>
                  <a:pt x="2498009" y="2126133"/>
                </a:lnTo>
                <a:lnTo>
                  <a:pt x="2478308" y="2152094"/>
                </a:lnTo>
                <a:lnTo>
                  <a:pt x="2458607" y="2177015"/>
                </a:lnTo>
                <a:lnTo>
                  <a:pt x="2436829" y="2200899"/>
                </a:lnTo>
                <a:lnTo>
                  <a:pt x="2415053" y="2221667"/>
                </a:lnTo>
                <a:lnTo>
                  <a:pt x="2390167" y="2239321"/>
                </a:lnTo>
                <a:lnTo>
                  <a:pt x="2364243" y="2252820"/>
                </a:lnTo>
                <a:lnTo>
                  <a:pt x="2333135" y="2262165"/>
                </a:lnTo>
                <a:lnTo>
                  <a:pt x="2300989" y="2266320"/>
                </a:lnTo>
                <a:lnTo>
                  <a:pt x="2267807" y="2267357"/>
                </a:lnTo>
                <a:lnTo>
                  <a:pt x="2232551" y="2264241"/>
                </a:lnTo>
                <a:lnTo>
                  <a:pt x="2197294" y="2260090"/>
                </a:lnTo>
                <a:lnTo>
                  <a:pt x="2162036" y="2254895"/>
                </a:lnTo>
                <a:lnTo>
                  <a:pt x="2126782" y="2250744"/>
                </a:lnTo>
                <a:lnTo>
                  <a:pt x="2091526" y="2248666"/>
                </a:lnTo>
                <a:lnTo>
                  <a:pt x="2057307" y="2248666"/>
                </a:lnTo>
                <a:lnTo>
                  <a:pt x="2025161" y="2252820"/>
                </a:lnTo>
                <a:lnTo>
                  <a:pt x="1993014" y="2261127"/>
                </a:lnTo>
                <a:lnTo>
                  <a:pt x="1961906" y="2273588"/>
                </a:lnTo>
                <a:lnTo>
                  <a:pt x="1930799" y="2290201"/>
                </a:lnTo>
                <a:lnTo>
                  <a:pt x="1899689" y="2306817"/>
                </a:lnTo>
                <a:lnTo>
                  <a:pt x="1868581" y="2325506"/>
                </a:lnTo>
                <a:lnTo>
                  <a:pt x="1838509" y="2343160"/>
                </a:lnTo>
                <a:lnTo>
                  <a:pt x="1806363" y="2358737"/>
                </a:lnTo>
                <a:lnTo>
                  <a:pt x="1775255" y="2371199"/>
                </a:lnTo>
                <a:lnTo>
                  <a:pt x="1743111" y="2379506"/>
                </a:lnTo>
                <a:lnTo>
                  <a:pt x="1716882" y="2381967"/>
                </a:lnTo>
                <a:lnTo>
                  <a:pt x="1702975" y="2381967"/>
                </a:lnTo>
                <a:lnTo>
                  <a:pt x="1676745" y="2379506"/>
                </a:lnTo>
                <a:lnTo>
                  <a:pt x="1644602" y="2371199"/>
                </a:lnTo>
                <a:lnTo>
                  <a:pt x="1613493" y="2358737"/>
                </a:lnTo>
                <a:lnTo>
                  <a:pt x="1581347" y="2343160"/>
                </a:lnTo>
                <a:lnTo>
                  <a:pt x="1551276" y="2325506"/>
                </a:lnTo>
                <a:lnTo>
                  <a:pt x="1520167" y="2306817"/>
                </a:lnTo>
                <a:lnTo>
                  <a:pt x="1489060" y="2290201"/>
                </a:lnTo>
                <a:lnTo>
                  <a:pt x="1457952" y="2273588"/>
                </a:lnTo>
                <a:lnTo>
                  <a:pt x="1427878" y="2261127"/>
                </a:lnTo>
                <a:lnTo>
                  <a:pt x="1394696" y="2252820"/>
                </a:lnTo>
                <a:lnTo>
                  <a:pt x="1362553" y="2248666"/>
                </a:lnTo>
                <a:lnTo>
                  <a:pt x="1328331" y="2248666"/>
                </a:lnTo>
                <a:lnTo>
                  <a:pt x="1293075" y="2250744"/>
                </a:lnTo>
                <a:lnTo>
                  <a:pt x="1257820" y="2254895"/>
                </a:lnTo>
                <a:lnTo>
                  <a:pt x="1222563" y="2260090"/>
                </a:lnTo>
                <a:lnTo>
                  <a:pt x="1187307" y="2264241"/>
                </a:lnTo>
                <a:lnTo>
                  <a:pt x="1152051" y="2267357"/>
                </a:lnTo>
                <a:lnTo>
                  <a:pt x="1118869" y="2266320"/>
                </a:lnTo>
                <a:lnTo>
                  <a:pt x="1086724" y="2262165"/>
                </a:lnTo>
                <a:lnTo>
                  <a:pt x="1055614" y="2252820"/>
                </a:lnTo>
                <a:lnTo>
                  <a:pt x="1029692" y="2239321"/>
                </a:lnTo>
                <a:lnTo>
                  <a:pt x="1004805" y="2221667"/>
                </a:lnTo>
                <a:lnTo>
                  <a:pt x="983029" y="2200899"/>
                </a:lnTo>
                <a:lnTo>
                  <a:pt x="961251" y="2177015"/>
                </a:lnTo>
                <a:lnTo>
                  <a:pt x="941550" y="2152094"/>
                </a:lnTo>
                <a:lnTo>
                  <a:pt x="921848" y="2126133"/>
                </a:lnTo>
                <a:lnTo>
                  <a:pt x="902148" y="2100173"/>
                </a:lnTo>
                <a:lnTo>
                  <a:pt x="882446" y="2075251"/>
                </a:lnTo>
                <a:lnTo>
                  <a:pt x="861703" y="2051367"/>
                </a:lnTo>
                <a:lnTo>
                  <a:pt x="837855" y="2030599"/>
                </a:lnTo>
                <a:lnTo>
                  <a:pt x="815042" y="2011910"/>
                </a:lnTo>
                <a:lnTo>
                  <a:pt x="789121" y="1997373"/>
                </a:lnTo>
                <a:lnTo>
                  <a:pt x="761121" y="1984911"/>
                </a:lnTo>
                <a:lnTo>
                  <a:pt x="731051" y="1974526"/>
                </a:lnTo>
                <a:lnTo>
                  <a:pt x="699942" y="1965182"/>
                </a:lnTo>
                <a:lnTo>
                  <a:pt x="668832" y="1956875"/>
                </a:lnTo>
                <a:lnTo>
                  <a:pt x="636688" y="1948566"/>
                </a:lnTo>
                <a:lnTo>
                  <a:pt x="606616" y="1939222"/>
                </a:lnTo>
                <a:lnTo>
                  <a:pt x="576545" y="1928836"/>
                </a:lnTo>
                <a:lnTo>
                  <a:pt x="548549" y="1916375"/>
                </a:lnTo>
                <a:lnTo>
                  <a:pt x="523661" y="1900800"/>
                </a:lnTo>
                <a:lnTo>
                  <a:pt x="500847" y="1882108"/>
                </a:lnTo>
                <a:lnTo>
                  <a:pt x="482184" y="1859265"/>
                </a:lnTo>
                <a:lnTo>
                  <a:pt x="466628" y="1834342"/>
                </a:lnTo>
                <a:lnTo>
                  <a:pt x="454185" y="1806304"/>
                </a:lnTo>
                <a:lnTo>
                  <a:pt x="443817" y="1776191"/>
                </a:lnTo>
                <a:lnTo>
                  <a:pt x="434483" y="1746078"/>
                </a:lnTo>
                <a:lnTo>
                  <a:pt x="426188" y="1713887"/>
                </a:lnTo>
                <a:lnTo>
                  <a:pt x="417893" y="1682734"/>
                </a:lnTo>
                <a:lnTo>
                  <a:pt x="408561" y="1651582"/>
                </a:lnTo>
                <a:lnTo>
                  <a:pt x="398191" y="1621468"/>
                </a:lnTo>
                <a:lnTo>
                  <a:pt x="385747" y="1593431"/>
                </a:lnTo>
                <a:lnTo>
                  <a:pt x="371229" y="1567472"/>
                </a:lnTo>
                <a:lnTo>
                  <a:pt x="352563" y="1544627"/>
                </a:lnTo>
                <a:lnTo>
                  <a:pt x="331825" y="1520742"/>
                </a:lnTo>
                <a:lnTo>
                  <a:pt x="307976" y="1499975"/>
                </a:lnTo>
                <a:lnTo>
                  <a:pt x="283086" y="1480245"/>
                </a:lnTo>
                <a:lnTo>
                  <a:pt x="256126" y="1460515"/>
                </a:lnTo>
                <a:lnTo>
                  <a:pt x="230205" y="1440785"/>
                </a:lnTo>
                <a:lnTo>
                  <a:pt x="205317" y="1421055"/>
                </a:lnTo>
                <a:lnTo>
                  <a:pt x="181469" y="1399250"/>
                </a:lnTo>
                <a:lnTo>
                  <a:pt x="160728" y="1377443"/>
                </a:lnTo>
                <a:lnTo>
                  <a:pt x="143101" y="1352522"/>
                </a:lnTo>
                <a:lnTo>
                  <a:pt x="129621" y="1326561"/>
                </a:lnTo>
                <a:lnTo>
                  <a:pt x="120288" y="1295411"/>
                </a:lnTo>
                <a:lnTo>
                  <a:pt x="116141" y="1263220"/>
                </a:lnTo>
                <a:lnTo>
                  <a:pt x="115102" y="1229990"/>
                </a:lnTo>
                <a:lnTo>
                  <a:pt x="118215" y="1194686"/>
                </a:lnTo>
                <a:lnTo>
                  <a:pt x="122362" y="1159378"/>
                </a:lnTo>
                <a:lnTo>
                  <a:pt x="127547" y="1124072"/>
                </a:lnTo>
                <a:lnTo>
                  <a:pt x="131695" y="1088765"/>
                </a:lnTo>
                <a:lnTo>
                  <a:pt x="133767" y="1053460"/>
                </a:lnTo>
                <a:lnTo>
                  <a:pt x="133767" y="1019193"/>
                </a:lnTo>
                <a:lnTo>
                  <a:pt x="129621" y="987004"/>
                </a:lnTo>
                <a:lnTo>
                  <a:pt x="121324" y="954811"/>
                </a:lnTo>
                <a:lnTo>
                  <a:pt x="108883" y="924698"/>
                </a:lnTo>
                <a:lnTo>
                  <a:pt x="92290" y="893546"/>
                </a:lnTo>
                <a:lnTo>
                  <a:pt x="75700" y="862396"/>
                </a:lnTo>
                <a:lnTo>
                  <a:pt x="57035" y="831242"/>
                </a:lnTo>
                <a:lnTo>
                  <a:pt x="39405" y="801127"/>
                </a:lnTo>
                <a:lnTo>
                  <a:pt x="23851" y="768938"/>
                </a:lnTo>
                <a:lnTo>
                  <a:pt x="11407" y="737784"/>
                </a:lnTo>
                <a:lnTo>
                  <a:pt x="3112" y="705593"/>
                </a:lnTo>
                <a:lnTo>
                  <a:pt x="0" y="672365"/>
                </a:lnTo>
                <a:lnTo>
                  <a:pt x="3112" y="639136"/>
                </a:lnTo>
                <a:lnTo>
                  <a:pt x="11407" y="606946"/>
                </a:lnTo>
                <a:lnTo>
                  <a:pt x="23851" y="575795"/>
                </a:lnTo>
                <a:lnTo>
                  <a:pt x="39405" y="543604"/>
                </a:lnTo>
                <a:lnTo>
                  <a:pt x="57035" y="513490"/>
                </a:lnTo>
                <a:lnTo>
                  <a:pt x="75700" y="482338"/>
                </a:lnTo>
                <a:lnTo>
                  <a:pt x="92290" y="451184"/>
                </a:lnTo>
                <a:lnTo>
                  <a:pt x="108883" y="420032"/>
                </a:lnTo>
                <a:lnTo>
                  <a:pt x="121324" y="389919"/>
                </a:lnTo>
                <a:lnTo>
                  <a:pt x="129621" y="357729"/>
                </a:lnTo>
                <a:lnTo>
                  <a:pt x="133767" y="325538"/>
                </a:lnTo>
                <a:lnTo>
                  <a:pt x="133767" y="291271"/>
                </a:lnTo>
                <a:lnTo>
                  <a:pt x="131695" y="255964"/>
                </a:lnTo>
                <a:lnTo>
                  <a:pt x="127547" y="220661"/>
                </a:lnTo>
                <a:lnTo>
                  <a:pt x="122362" y="185353"/>
                </a:lnTo>
                <a:lnTo>
                  <a:pt x="118215" y="150047"/>
                </a:lnTo>
                <a:lnTo>
                  <a:pt x="115102" y="114742"/>
                </a:lnTo>
                <a:lnTo>
                  <a:pt x="116141" y="81512"/>
                </a:lnTo>
                <a:lnTo>
                  <a:pt x="120288" y="49321"/>
                </a:lnTo>
                <a:lnTo>
                  <a:pt x="129621" y="1816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4274" name="Resim 3">
            <a:extLst>
              <a:ext uri="{FF2B5EF4-FFF2-40B4-BE49-F238E27FC236}">
                <a16:creationId xmlns:a16="http://schemas.microsoft.com/office/drawing/2014/main" id="{A40A8907-46F8-4275-EEC4-C0BB300AA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550283" y="211668"/>
            <a:ext cx="1637214" cy="15512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01" name="Freeform: Shape 54300">
            <a:extLst>
              <a:ext uri="{FF2B5EF4-FFF2-40B4-BE49-F238E27FC236}">
                <a16:creationId xmlns:a16="http://schemas.microsoft.com/office/drawing/2014/main" id="{FEAF7716-6CAC-4879-B1D5-7239A9331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0533" y="2427725"/>
            <a:ext cx="3283467" cy="4450315"/>
          </a:xfrm>
          <a:custGeom>
            <a:avLst/>
            <a:gdLst>
              <a:gd name="connsiteX0" fmla="*/ 2852930 w 4377957"/>
              <a:gd name="connsiteY0" fmla="*/ 0 h 4450315"/>
              <a:gd name="connsiteX1" fmla="*/ 2908292 w 4377957"/>
              <a:gd name="connsiteY1" fmla="*/ 5196 h 4450315"/>
              <a:gd name="connsiteX2" fmla="*/ 2961923 w 4377957"/>
              <a:gd name="connsiteY2" fmla="*/ 19057 h 4450315"/>
              <a:gd name="connsiteX3" fmla="*/ 3013826 w 4377957"/>
              <a:gd name="connsiteY3" fmla="*/ 39849 h 4450315"/>
              <a:gd name="connsiteX4" fmla="*/ 3067459 w 4377957"/>
              <a:gd name="connsiteY4" fmla="*/ 65835 h 4450315"/>
              <a:gd name="connsiteX5" fmla="*/ 3117633 w 4377957"/>
              <a:gd name="connsiteY5" fmla="*/ 95289 h 4450315"/>
              <a:gd name="connsiteX6" fmla="*/ 3169535 w 4377957"/>
              <a:gd name="connsiteY6" fmla="*/ 126477 h 4450315"/>
              <a:gd name="connsiteX7" fmla="*/ 3221440 w 4377957"/>
              <a:gd name="connsiteY7" fmla="*/ 154193 h 4450315"/>
              <a:gd name="connsiteX8" fmla="*/ 3273340 w 4377957"/>
              <a:gd name="connsiteY8" fmla="*/ 181912 h 4450315"/>
              <a:gd name="connsiteX9" fmla="*/ 3325243 w 4377957"/>
              <a:gd name="connsiteY9" fmla="*/ 202703 h 4450315"/>
              <a:gd name="connsiteX10" fmla="*/ 3378878 w 4377957"/>
              <a:gd name="connsiteY10" fmla="*/ 216564 h 4450315"/>
              <a:gd name="connsiteX11" fmla="*/ 3432511 w 4377957"/>
              <a:gd name="connsiteY11" fmla="*/ 223495 h 4450315"/>
              <a:gd name="connsiteX12" fmla="*/ 3489604 w 4377957"/>
              <a:gd name="connsiteY12" fmla="*/ 223495 h 4450315"/>
              <a:gd name="connsiteX13" fmla="*/ 3548428 w 4377957"/>
              <a:gd name="connsiteY13" fmla="*/ 220033 h 4450315"/>
              <a:gd name="connsiteX14" fmla="*/ 3607247 w 4377957"/>
              <a:gd name="connsiteY14" fmla="*/ 213100 h 4450315"/>
              <a:gd name="connsiteX15" fmla="*/ 3666073 w 4377957"/>
              <a:gd name="connsiteY15" fmla="*/ 204438 h 4450315"/>
              <a:gd name="connsiteX16" fmla="*/ 3724899 w 4377957"/>
              <a:gd name="connsiteY16" fmla="*/ 197507 h 4450315"/>
              <a:gd name="connsiteX17" fmla="*/ 3783720 w 4377957"/>
              <a:gd name="connsiteY17" fmla="*/ 192307 h 4450315"/>
              <a:gd name="connsiteX18" fmla="*/ 3839084 w 4377957"/>
              <a:gd name="connsiteY18" fmla="*/ 194041 h 4450315"/>
              <a:gd name="connsiteX19" fmla="*/ 3892717 w 4377957"/>
              <a:gd name="connsiteY19" fmla="*/ 200973 h 4450315"/>
              <a:gd name="connsiteX20" fmla="*/ 3944620 w 4377957"/>
              <a:gd name="connsiteY20" fmla="*/ 216564 h 4450315"/>
              <a:gd name="connsiteX21" fmla="*/ 3987873 w 4377957"/>
              <a:gd name="connsiteY21" fmla="*/ 239088 h 4450315"/>
              <a:gd name="connsiteX22" fmla="*/ 4029393 w 4377957"/>
              <a:gd name="connsiteY22" fmla="*/ 268542 h 4450315"/>
              <a:gd name="connsiteX23" fmla="*/ 4065726 w 4377957"/>
              <a:gd name="connsiteY23" fmla="*/ 303191 h 4450315"/>
              <a:gd name="connsiteX24" fmla="*/ 4102060 w 4377957"/>
              <a:gd name="connsiteY24" fmla="*/ 343038 h 4450315"/>
              <a:gd name="connsiteX25" fmla="*/ 4134931 w 4377957"/>
              <a:gd name="connsiteY25" fmla="*/ 384619 h 4450315"/>
              <a:gd name="connsiteX26" fmla="*/ 4167801 w 4377957"/>
              <a:gd name="connsiteY26" fmla="*/ 427932 h 4450315"/>
              <a:gd name="connsiteX27" fmla="*/ 4200673 w 4377957"/>
              <a:gd name="connsiteY27" fmla="*/ 471246 h 4450315"/>
              <a:gd name="connsiteX28" fmla="*/ 4233545 w 4377957"/>
              <a:gd name="connsiteY28" fmla="*/ 512829 h 4450315"/>
              <a:gd name="connsiteX29" fmla="*/ 4268148 w 4377957"/>
              <a:gd name="connsiteY29" fmla="*/ 552676 h 4450315"/>
              <a:gd name="connsiteX30" fmla="*/ 4307937 w 4377957"/>
              <a:gd name="connsiteY30" fmla="*/ 587327 h 4450315"/>
              <a:gd name="connsiteX31" fmla="*/ 4346000 w 4377957"/>
              <a:gd name="connsiteY31" fmla="*/ 618515 h 4450315"/>
              <a:gd name="connsiteX32" fmla="*/ 4377957 w 4377957"/>
              <a:gd name="connsiteY32" fmla="*/ 636433 h 4450315"/>
              <a:gd name="connsiteX33" fmla="*/ 4377957 w 4377957"/>
              <a:gd name="connsiteY33" fmla="*/ 4450315 h 4450315"/>
              <a:gd name="connsiteX34" fmla="*/ 668945 w 4377957"/>
              <a:gd name="connsiteY34" fmla="*/ 4450315 h 4450315"/>
              <a:gd name="connsiteX35" fmla="*/ 664361 w 4377957"/>
              <a:gd name="connsiteY35" fmla="*/ 4437001 h 4450315"/>
              <a:gd name="connsiteX36" fmla="*/ 643600 w 4377957"/>
              <a:gd name="connsiteY36" fmla="*/ 4390224 h 4450315"/>
              <a:gd name="connsiteX37" fmla="*/ 619377 w 4377957"/>
              <a:gd name="connsiteY37" fmla="*/ 4346912 h 4450315"/>
              <a:gd name="connsiteX38" fmla="*/ 588233 w 4377957"/>
              <a:gd name="connsiteY38" fmla="*/ 4308796 h 4450315"/>
              <a:gd name="connsiteX39" fmla="*/ 553633 w 4377957"/>
              <a:gd name="connsiteY39" fmla="*/ 4268947 h 4450315"/>
              <a:gd name="connsiteX40" fmla="*/ 513841 w 4377957"/>
              <a:gd name="connsiteY40" fmla="*/ 4234297 h 4450315"/>
              <a:gd name="connsiteX41" fmla="*/ 472315 w 4377957"/>
              <a:gd name="connsiteY41" fmla="*/ 4201379 h 4450315"/>
              <a:gd name="connsiteX42" fmla="*/ 427334 w 4377957"/>
              <a:gd name="connsiteY42" fmla="*/ 4168460 h 4450315"/>
              <a:gd name="connsiteX43" fmla="*/ 384085 w 4377957"/>
              <a:gd name="connsiteY43" fmla="*/ 4135541 h 4450315"/>
              <a:gd name="connsiteX44" fmla="*/ 342561 w 4377957"/>
              <a:gd name="connsiteY44" fmla="*/ 4102623 h 4450315"/>
              <a:gd name="connsiteX45" fmla="*/ 302772 w 4377957"/>
              <a:gd name="connsiteY45" fmla="*/ 4066242 h 4450315"/>
              <a:gd name="connsiteX46" fmla="*/ 268167 w 4377957"/>
              <a:gd name="connsiteY46" fmla="*/ 4029859 h 4450315"/>
              <a:gd name="connsiteX47" fmla="*/ 238756 w 4377957"/>
              <a:gd name="connsiteY47" fmla="*/ 3988279 h 4450315"/>
              <a:gd name="connsiteX48" fmla="*/ 216266 w 4377957"/>
              <a:gd name="connsiteY48" fmla="*/ 3944965 h 4450315"/>
              <a:gd name="connsiteX49" fmla="*/ 200693 w 4377957"/>
              <a:gd name="connsiteY49" fmla="*/ 3892992 h 4450315"/>
              <a:gd name="connsiteX50" fmla="*/ 193775 w 4377957"/>
              <a:gd name="connsiteY50" fmla="*/ 3839283 h 4450315"/>
              <a:gd name="connsiteX51" fmla="*/ 192042 w 4377957"/>
              <a:gd name="connsiteY51" fmla="*/ 3783841 h 4450315"/>
              <a:gd name="connsiteX52" fmla="*/ 197236 w 4377957"/>
              <a:gd name="connsiteY52" fmla="*/ 3724937 h 4450315"/>
              <a:gd name="connsiteX53" fmla="*/ 204155 w 4377957"/>
              <a:gd name="connsiteY53" fmla="*/ 3666029 h 4450315"/>
              <a:gd name="connsiteX54" fmla="*/ 212805 w 4377957"/>
              <a:gd name="connsiteY54" fmla="*/ 3607122 h 4450315"/>
              <a:gd name="connsiteX55" fmla="*/ 219726 w 4377957"/>
              <a:gd name="connsiteY55" fmla="*/ 3548214 h 4450315"/>
              <a:gd name="connsiteX56" fmla="*/ 223183 w 4377957"/>
              <a:gd name="connsiteY56" fmla="*/ 3489310 h 4450315"/>
              <a:gd name="connsiteX57" fmla="*/ 223183 w 4377957"/>
              <a:gd name="connsiteY57" fmla="*/ 3432137 h 4450315"/>
              <a:gd name="connsiteX58" fmla="*/ 216266 w 4377957"/>
              <a:gd name="connsiteY58" fmla="*/ 3378430 h 4450315"/>
              <a:gd name="connsiteX59" fmla="*/ 202422 w 4377957"/>
              <a:gd name="connsiteY59" fmla="*/ 3324719 h 4450315"/>
              <a:gd name="connsiteX60" fmla="*/ 181665 w 4377957"/>
              <a:gd name="connsiteY60" fmla="*/ 3274477 h 4450315"/>
              <a:gd name="connsiteX61" fmla="*/ 153981 w 4377957"/>
              <a:gd name="connsiteY61" fmla="*/ 3222502 h 4450315"/>
              <a:gd name="connsiteX62" fmla="*/ 126301 w 4377957"/>
              <a:gd name="connsiteY62" fmla="*/ 3170528 h 4450315"/>
              <a:gd name="connsiteX63" fmla="*/ 95160 w 4377957"/>
              <a:gd name="connsiteY63" fmla="*/ 3118551 h 4450315"/>
              <a:gd name="connsiteX64" fmla="*/ 65745 w 4377957"/>
              <a:gd name="connsiteY64" fmla="*/ 3068304 h 4450315"/>
              <a:gd name="connsiteX65" fmla="*/ 39794 w 4377957"/>
              <a:gd name="connsiteY65" fmla="*/ 3014600 h 4450315"/>
              <a:gd name="connsiteX66" fmla="*/ 19033 w 4377957"/>
              <a:gd name="connsiteY66" fmla="*/ 2962620 h 4450315"/>
              <a:gd name="connsiteX67" fmla="*/ 5193 w 4377957"/>
              <a:gd name="connsiteY67" fmla="*/ 2908911 h 4450315"/>
              <a:gd name="connsiteX68" fmla="*/ 0 w 4377957"/>
              <a:gd name="connsiteY68" fmla="*/ 2853472 h 4450315"/>
              <a:gd name="connsiteX69" fmla="*/ 5193 w 4377957"/>
              <a:gd name="connsiteY69" fmla="*/ 2798032 h 4450315"/>
              <a:gd name="connsiteX70" fmla="*/ 19033 w 4377957"/>
              <a:gd name="connsiteY70" fmla="*/ 2744323 h 4450315"/>
              <a:gd name="connsiteX71" fmla="*/ 39794 w 4377957"/>
              <a:gd name="connsiteY71" fmla="*/ 2692350 h 4450315"/>
              <a:gd name="connsiteX72" fmla="*/ 65745 w 4377957"/>
              <a:gd name="connsiteY72" fmla="*/ 2638641 h 4450315"/>
              <a:gd name="connsiteX73" fmla="*/ 95160 w 4377957"/>
              <a:gd name="connsiteY73" fmla="*/ 2588397 h 4450315"/>
              <a:gd name="connsiteX74" fmla="*/ 126301 w 4377957"/>
              <a:gd name="connsiteY74" fmla="*/ 2536421 h 4450315"/>
              <a:gd name="connsiteX75" fmla="*/ 153981 w 4377957"/>
              <a:gd name="connsiteY75" fmla="*/ 2484443 h 4450315"/>
              <a:gd name="connsiteX76" fmla="*/ 181665 w 4377957"/>
              <a:gd name="connsiteY76" fmla="*/ 2432468 h 4450315"/>
              <a:gd name="connsiteX77" fmla="*/ 202422 w 4377957"/>
              <a:gd name="connsiteY77" fmla="*/ 2382226 h 4450315"/>
              <a:gd name="connsiteX78" fmla="*/ 216266 w 4377957"/>
              <a:gd name="connsiteY78" fmla="*/ 2328517 h 4450315"/>
              <a:gd name="connsiteX79" fmla="*/ 223183 w 4377957"/>
              <a:gd name="connsiteY79" fmla="*/ 2274808 h 4450315"/>
              <a:gd name="connsiteX80" fmla="*/ 223183 w 4377957"/>
              <a:gd name="connsiteY80" fmla="*/ 2217635 h 4450315"/>
              <a:gd name="connsiteX81" fmla="*/ 219726 w 4377957"/>
              <a:gd name="connsiteY81" fmla="*/ 2158729 h 4450315"/>
              <a:gd name="connsiteX82" fmla="*/ 212805 w 4377957"/>
              <a:gd name="connsiteY82" fmla="*/ 2099827 h 4450315"/>
              <a:gd name="connsiteX83" fmla="*/ 204155 w 4377957"/>
              <a:gd name="connsiteY83" fmla="*/ 2040916 h 4450315"/>
              <a:gd name="connsiteX84" fmla="*/ 197236 w 4377957"/>
              <a:gd name="connsiteY84" fmla="*/ 1982010 h 4450315"/>
              <a:gd name="connsiteX85" fmla="*/ 192042 w 4377957"/>
              <a:gd name="connsiteY85" fmla="*/ 1923106 h 4450315"/>
              <a:gd name="connsiteX86" fmla="*/ 193775 w 4377957"/>
              <a:gd name="connsiteY86" fmla="*/ 1867664 h 4450315"/>
              <a:gd name="connsiteX87" fmla="*/ 200693 w 4377957"/>
              <a:gd name="connsiteY87" fmla="*/ 1813955 h 4450315"/>
              <a:gd name="connsiteX88" fmla="*/ 216266 w 4377957"/>
              <a:gd name="connsiteY88" fmla="*/ 1761980 h 4450315"/>
              <a:gd name="connsiteX89" fmla="*/ 238756 w 4377957"/>
              <a:gd name="connsiteY89" fmla="*/ 1718666 h 4450315"/>
              <a:gd name="connsiteX90" fmla="*/ 268167 w 4377957"/>
              <a:gd name="connsiteY90" fmla="*/ 1677088 h 4450315"/>
              <a:gd name="connsiteX91" fmla="*/ 302772 w 4377957"/>
              <a:gd name="connsiteY91" fmla="*/ 1640703 h 4450315"/>
              <a:gd name="connsiteX92" fmla="*/ 342561 w 4377957"/>
              <a:gd name="connsiteY92" fmla="*/ 1604320 h 4450315"/>
              <a:gd name="connsiteX93" fmla="*/ 384085 w 4377957"/>
              <a:gd name="connsiteY93" fmla="*/ 1571402 h 4450315"/>
              <a:gd name="connsiteX94" fmla="*/ 427334 w 4377957"/>
              <a:gd name="connsiteY94" fmla="*/ 1538485 h 4450315"/>
              <a:gd name="connsiteX95" fmla="*/ 472315 w 4377957"/>
              <a:gd name="connsiteY95" fmla="*/ 1505567 h 4450315"/>
              <a:gd name="connsiteX96" fmla="*/ 513841 w 4377957"/>
              <a:gd name="connsiteY96" fmla="*/ 1472646 h 4450315"/>
              <a:gd name="connsiteX97" fmla="*/ 553633 w 4377957"/>
              <a:gd name="connsiteY97" fmla="*/ 1437999 h 4450315"/>
              <a:gd name="connsiteX98" fmla="*/ 588233 w 4377957"/>
              <a:gd name="connsiteY98" fmla="*/ 1398152 h 4450315"/>
              <a:gd name="connsiteX99" fmla="*/ 619377 w 4377957"/>
              <a:gd name="connsiteY99" fmla="*/ 1360033 h 4450315"/>
              <a:gd name="connsiteX100" fmla="*/ 643600 w 4377957"/>
              <a:gd name="connsiteY100" fmla="*/ 1316720 h 4450315"/>
              <a:gd name="connsiteX101" fmla="*/ 664361 w 4377957"/>
              <a:gd name="connsiteY101" fmla="*/ 1269944 h 4450315"/>
              <a:gd name="connsiteX102" fmla="*/ 681662 w 4377957"/>
              <a:gd name="connsiteY102" fmla="*/ 1219697 h 4450315"/>
              <a:gd name="connsiteX103" fmla="*/ 697233 w 4377957"/>
              <a:gd name="connsiteY103" fmla="*/ 1167722 h 4450315"/>
              <a:gd name="connsiteX104" fmla="*/ 711073 w 4377957"/>
              <a:gd name="connsiteY104" fmla="*/ 1115749 h 4450315"/>
              <a:gd name="connsiteX105" fmla="*/ 724913 w 4377957"/>
              <a:gd name="connsiteY105" fmla="*/ 1062038 h 4450315"/>
              <a:gd name="connsiteX106" fmla="*/ 740486 w 4377957"/>
              <a:gd name="connsiteY106" fmla="*/ 1011797 h 4450315"/>
              <a:gd name="connsiteX107" fmla="*/ 757785 w 4377957"/>
              <a:gd name="connsiteY107" fmla="*/ 961551 h 4450315"/>
              <a:gd name="connsiteX108" fmla="*/ 778544 w 4377957"/>
              <a:gd name="connsiteY108" fmla="*/ 914773 h 4450315"/>
              <a:gd name="connsiteX109" fmla="*/ 804499 w 4377957"/>
              <a:gd name="connsiteY109" fmla="*/ 873193 h 4450315"/>
              <a:gd name="connsiteX110" fmla="*/ 835637 w 4377957"/>
              <a:gd name="connsiteY110" fmla="*/ 835077 h 4450315"/>
              <a:gd name="connsiteX111" fmla="*/ 873701 w 4377957"/>
              <a:gd name="connsiteY111" fmla="*/ 803891 h 4450315"/>
              <a:gd name="connsiteX112" fmla="*/ 915225 w 4377957"/>
              <a:gd name="connsiteY112" fmla="*/ 777906 h 4450315"/>
              <a:gd name="connsiteX113" fmla="*/ 961936 w 4377957"/>
              <a:gd name="connsiteY113" fmla="*/ 757113 h 4450315"/>
              <a:gd name="connsiteX114" fmla="*/ 1012107 w 4377957"/>
              <a:gd name="connsiteY114" fmla="*/ 739788 h 4450315"/>
              <a:gd name="connsiteX115" fmla="*/ 1062281 w 4377957"/>
              <a:gd name="connsiteY115" fmla="*/ 724195 h 4450315"/>
              <a:gd name="connsiteX116" fmla="*/ 1115912 w 4377957"/>
              <a:gd name="connsiteY116" fmla="*/ 710336 h 4450315"/>
              <a:gd name="connsiteX117" fmla="*/ 1167817 w 4377957"/>
              <a:gd name="connsiteY117" fmla="*/ 696474 h 4450315"/>
              <a:gd name="connsiteX118" fmla="*/ 1219721 w 4377957"/>
              <a:gd name="connsiteY118" fmla="*/ 680881 h 4450315"/>
              <a:gd name="connsiteX119" fmla="*/ 1269891 w 4377957"/>
              <a:gd name="connsiteY119" fmla="*/ 663560 h 4450315"/>
              <a:gd name="connsiteX120" fmla="*/ 1316608 w 4377957"/>
              <a:gd name="connsiteY120" fmla="*/ 642767 h 4450315"/>
              <a:gd name="connsiteX121" fmla="*/ 1359856 w 4377957"/>
              <a:gd name="connsiteY121" fmla="*/ 618515 h 4450315"/>
              <a:gd name="connsiteX122" fmla="*/ 1397919 w 4377957"/>
              <a:gd name="connsiteY122" fmla="*/ 587327 h 4450315"/>
              <a:gd name="connsiteX123" fmla="*/ 1437708 w 4377957"/>
              <a:gd name="connsiteY123" fmla="*/ 552676 h 4450315"/>
              <a:gd name="connsiteX124" fmla="*/ 1472315 w 4377957"/>
              <a:gd name="connsiteY124" fmla="*/ 512829 h 4450315"/>
              <a:gd name="connsiteX125" fmla="*/ 1505187 w 4377957"/>
              <a:gd name="connsiteY125" fmla="*/ 471246 h 4450315"/>
              <a:gd name="connsiteX126" fmla="*/ 1538055 w 4377957"/>
              <a:gd name="connsiteY126" fmla="*/ 427932 h 4450315"/>
              <a:gd name="connsiteX127" fmla="*/ 1570928 w 4377957"/>
              <a:gd name="connsiteY127" fmla="*/ 384619 h 4450315"/>
              <a:gd name="connsiteX128" fmla="*/ 1603798 w 4377957"/>
              <a:gd name="connsiteY128" fmla="*/ 343038 h 4450315"/>
              <a:gd name="connsiteX129" fmla="*/ 1640134 w 4377957"/>
              <a:gd name="connsiteY129" fmla="*/ 303191 h 4450315"/>
              <a:gd name="connsiteX130" fmla="*/ 1676466 w 4377957"/>
              <a:gd name="connsiteY130" fmla="*/ 268542 h 4450315"/>
              <a:gd name="connsiteX131" fmla="*/ 1717988 w 4377957"/>
              <a:gd name="connsiteY131" fmla="*/ 239088 h 4450315"/>
              <a:gd name="connsiteX132" fmla="*/ 1761238 w 4377957"/>
              <a:gd name="connsiteY132" fmla="*/ 216564 h 4450315"/>
              <a:gd name="connsiteX133" fmla="*/ 1813143 w 4377957"/>
              <a:gd name="connsiteY133" fmla="*/ 200973 h 4450315"/>
              <a:gd name="connsiteX134" fmla="*/ 1866776 w 4377957"/>
              <a:gd name="connsiteY134" fmla="*/ 194041 h 4450315"/>
              <a:gd name="connsiteX135" fmla="*/ 1922138 w 4377957"/>
              <a:gd name="connsiteY135" fmla="*/ 192307 h 4450315"/>
              <a:gd name="connsiteX136" fmla="*/ 1980962 w 4377957"/>
              <a:gd name="connsiteY136" fmla="*/ 197507 h 4450315"/>
              <a:gd name="connsiteX137" fmla="*/ 2039783 w 4377957"/>
              <a:gd name="connsiteY137" fmla="*/ 204438 h 4450315"/>
              <a:gd name="connsiteX138" fmla="*/ 2098609 w 4377957"/>
              <a:gd name="connsiteY138" fmla="*/ 213100 h 4450315"/>
              <a:gd name="connsiteX139" fmla="*/ 2157430 w 4377957"/>
              <a:gd name="connsiteY139" fmla="*/ 220033 h 4450315"/>
              <a:gd name="connsiteX140" fmla="*/ 2216252 w 4377957"/>
              <a:gd name="connsiteY140" fmla="*/ 223495 h 4450315"/>
              <a:gd name="connsiteX141" fmla="*/ 2273351 w 4377957"/>
              <a:gd name="connsiteY141" fmla="*/ 223495 h 4450315"/>
              <a:gd name="connsiteX142" fmla="*/ 2326980 w 4377957"/>
              <a:gd name="connsiteY142" fmla="*/ 216564 h 4450315"/>
              <a:gd name="connsiteX143" fmla="*/ 2382342 w 4377957"/>
              <a:gd name="connsiteY143" fmla="*/ 202703 h 4450315"/>
              <a:gd name="connsiteX144" fmla="*/ 2432518 w 4377957"/>
              <a:gd name="connsiteY144" fmla="*/ 181912 h 4450315"/>
              <a:gd name="connsiteX145" fmla="*/ 2484420 w 4377957"/>
              <a:gd name="connsiteY145" fmla="*/ 154193 h 4450315"/>
              <a:gd name="connsiteX146" fmla="*/ 2536321 w 4377957"/>
              <a:gd name="connsiteY146" fmla="*/ 126477 h 4450315"/>
              <a:gd name="connsiteX147" fmla="*/ 2588225 w 4377957"/>
              <a:gd name="connsiteY147" fmla="*/ 95289 h 4450315"/>
              <a:gd name="connsiteX148" fmla="*/ 2638397 w 4377957"/>
              <a:gd name="connsiteY148" fmla="*/ 65835 h 4450315"/>
              <a:gd name="connsiteX149" fmla="*/ 2692030 w 4377957"/>
              <a:gd name="connsiteY149" fmla="*/ 39849 h 4450315"/>
              <a:gd name="connsiteX150" fmla="*/ 2743935 w 4377957"/>
              <a:gd name="connsiteY150" fmla="*/ 19057 h 4450315"/>
              <a:gd name="connsiteX151" fmla="*/ 2797564 w 4377957"/>
              <a:gd name="connsiteY151" fmla="*/ 5196 h 445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377957" h="4450315">
                <a:moveTo>
                  <a:pt x="2852930" y="0"/>
                </a:moveTo>
                <a:lnTo>
                  <a:pt x="2908292" y="5196"/>
                </a:lnTo>
                <a:lnTo>
                  <a:pt x="2961923" y="19057"/>
                </a:lnTo>
                <a:lnTo>
                  <a:pt x="3013826" y="39849"/>
                </a:lnTo>
                <a:lnTo>
                  <a:pt x="3067459" y="65835"/>
                </a:lnTo>
                <a:lnTo>
                  <a:pt x="3117633" y="95289"/>
                </a:lnTo>
                <a:lnTo>
                  <a:pt x="3169535" y="126477"/>
                </a:lnTo>
                <a:lnTo>
                  <a:pt x="3221440" y="154193"/>
                </a:lnTo>
                <a:lnTo>
                  <a:pt x="3273340" y="181912"/>
                </a:lnTo>
                <a:lnTo>
                  <a:pt x="3325243" y="202703"/>
                </a:lnTo>
                <a:lnTo>
                  <a:pt x="3378878" y="216564"/>
                </a:lnTo>
                <a:lnTo>
                  <a:pt x="3432511" y="223495"/>
                </a:lnTo>
                <a:lnTo>
                  <a:pt x="3489604" y="223495"/>
                </a:lnTo>
                <a:lnTo>
                  <a:pt x="3548428" y="220033"/>
                </a:lnTo>
                <a:lnTo>
                  <a:pt x="3607247" y="213100"/>
                </a:lnTo>
                <a:lnTo>
                  <a:pt x="3666073" y="204438"/>
                </a:lnTo>
                <a:lnTo>
                  <a:pt x="3724899" y="197507"/>
                </a:lnTo>
                <a:lnTo>
                  <a:pt x="3783720" y="192307"/>
                </a:lnTo>
                <a:lnTo>
                  <a:pt x="3839084" y="194041"/>
                </a:lnTo>
                <a:lnTo>
                  <a:pt x="3892717" y="200973"/>
                </a:lnTo>
                <a:lnTo>
                  <a:pt x="3944620" y="216564"/>
                </a:lnTo>
                <a:lnTo>
                  <a:pt x="3987873" y="239088"/>
                </a:lnTo>
                <a:lnTo>
                  <a:pt x="4029393" y="268542"/>
                </a:lnTo>
                <a:lnTo>
                  <a:pt x="4065726" y="303191"/>
                </a:lnTo>
                <a:lnTo>
                  <a:pt x="4102060" y="343038"/>
                </a:lnTo>
                <a:lnTo>
                  <a:pt x="4134931" y="384619"/>
                </a:lnTo>
                <a:lnTo>
                  <a:pt x="4167801" y="427932"/>
                </a:lnTo>
                <a:lnTo>
                  <a:pt x="4200673" y="471246"/>
                </a:lnTo>
                <a:lnTo>
                  <a:pt x="4233545" y="512829"/>
                </a:lnTo>
                <a:lnTo>
                  <a:pt x="4268148" y="552676"/>
                </a:lnTo>
                <a:lnTo>
                  <a:pt x="4307937" y="587327"/>
                </a:lnTo>
                <a:lnTo>
                  <a:pt x="4346000" y="618515"/>
                </a:lnTo>
                <a:lnTo>
                  <a:pt x="4377957" y="636433"/>
                </a:lnTo>
                <a:lnTo>
                  <a:pt x="4377957" y="4450315"/>
                </a:lnTo>
                <a:lnTo>
                  <a:pt x="668945" y="4450315"/>
                </a:lnTo>
                <a:lnTo>
                  <a:pt x="664361" y="4437001"/>
                </a:lnTo>
                <a:lnTo>
                  <a:pt x="643600" y="4390224"/>
                </a:lnTo>
                <a:lnTo>
                  <a:pt x="619377" y="4346912"/>
                </a:lnTo>
                <a:lnTo>
                  <a:pt x="588233" y="4308796"/>
                </a:lnTo>
                <a:lnTo>
                  <a:pt x="553633" y="4268947"/>
                </a:lnTo>
                <a:lnTo>
                  <a:pt x="513841" y="4234297"/>
                </a:lnTo>
                <a:lnTo>
                  <a:pt x="472315" y="4201379"/>
                </a:lnTo>
                <a:lnTo>
                  <a:pt x="427334" y="4168460"/>
                </a:lnTo>
                <a:lnTo>
                  <a:pt x="384085" y="4135541"/>
                </a:lnTo>
                <a:lnTo>
                  <a:pt x="342561" y="4102623"/>
                </a:lnTo>
                <a:lnTo>
                  <a:pt x="302772" y="4066242"/>
                </a:lnTo>
                <a:lnTo>
                  <a:pt x="268167" y="4029859"/>
                </a:lnTo>
                <a:lnTo>
                  <a:pt x="238756" y="3988279"/>
                </a:lnTo>
                <a:lnTo>
                  <a:pt x="216266" y="3944965"/>
                </a:lnTo>
                <a:lnTo>
                  <a:pt x="200693" y="3892992"/>
                </a:lnTo>
                <a:lnTo>
                  <a:pt x="193775" y="3839283"/>
                </a:lnTo>
                <a:lnTo>
                  <a:pt x="192042" y="3783841"/>
                </a:lnTo>
                <a:lnTo>
                  <a:pt x="197236" y="3724937"/>
                </a:lnTo>
                <a:lnTo>
                  <a:pt x="204155" y="3666029"/>
                </a:lnTo>
                <a:lnTo>
                  <a:pt x="212805" y="3607122"/>
                </a:lnTo>
                <a:lnTo>
                  <a:pt x="219726" y="3548214"/>
                </a:lnTo>
                <a:lnTo>
                  <a:pt x="223183" y="3489310"/>
                </a:lnTo>
                <a:lnTo>
                  <a:pt x="223183" y="3432137"/>
                </a:lnTo>
                <a:lnTo>
                  <a:pt x="216266" y="3378430"/>
                </a:lnTo>
                <a:lnTo>
                  <a:pt x="202422" y="3324719"/>
                </a:lnTo>
                <a:lnTo>
                  <a:pt x="181665" y="3274477"/>
                </a:lnTo>
                <a:lnTo>
                  <a:pt x="153981" y="3222502"/>
                </a:lnTo>
                <a:lnTo>
                  <a:pt x="126301" y="3170528"/>
                </a:lnTo>
                <a:lnTo>
                  <a:pt x="95160" y="3118551"/>
                </a:lnTo>
                <a:lnTo>
                  <a:pt x="65745" y="3068304"/>
                </a:lnTo>
                <a:lnTo>
                  <a:pt x="39794" y="3014600"/>
                </a:lnTo>
                <a:lnTo>
                  <a:pt x="19033" y="2962620"/>
                </a:lnTo>
                <a:lnTo>
                  <a:pt x="5193" y="2908911"/>
                </a:lnTo>
                <a:lnTo>
                  <a:pt x="0" y="2853472"/>
                </a:lnTo>
                <a:lnTo>
                  <a:pt x="5193" y="2798032"/>
                </a:lnTo>
                <a:lnTo>
                  <a:pt x="19033" y="2744323"/>
                </a:lnTo>
                <a:lnTo>
                  <a:pt x="39794" y="2692350"/>
                </a:lnTo>
                <a:lnTo>
                  <a:pt x="65745" y="2638641"/>
                </a:lnTo>
                <a:lnTo>
                  <a:pt x="95160" y="2588397"/>
                </a:lnTo>
                <a:lnTo>
                  <a:pt x="126301" y="2536421"/>
                </a:lnTo>
                <a:lnTo>
                  <a:pt x="153981" y="2484443"/>
                </a:lnTo>
                <a:lnTo>
                  <a:pt x="181665" y="2432468"/>
                </a:lnTo>
                <a:lnTo>
                  <a:pt x="202422" y="2382226"/>
                </a:lnTo>
                <a:lnTo>
                  <a:pt x="216266" y="2328517"/>
                </a:lnTo>
                <a:lnTo>
                  <a:pt x="223183" y="2274808"/>
                </a:lnTo>
                <a:lnTo>
                  <a:pt x="223183" y="2217635"/>
                </a:lnTo>
                <a:lnTo>
                  <a:pt x="219726" y="2158729"/>
                </a:lnTo>
                <a:lnTo>
                  <a:pt x="212805" y="2099827"/>
                </a:lnTo>
                <a:lnTo>
                  <a:pt x="204155" y="2040916"/>
                </a:lnTo>
                <a:lnTo>
                  <a:pt x="197236" y="1982010"/>
                </a:lnTo>
                <a:lnTo>
                  <a:pt x="192042" y="1923106"/>
                </a:lnTo>
                <a:lnTo>
                  <a:pt x="193775" y="1867664"/>
                </a:lnTo>
                <a:lnTo>
                  <a:pt x="200693" y="1813955"/>
                </a:lnTo>
                <a:lnTo>
                  <a:pt x="216266" y="1761980"/>
                </a:lnTo>
                <a:lnTo>
                  <a:pt x="238756" y="1718666"/>
                </a:lnTo>
                <a:lnTo>
                  <a:pt x="268167" y="1677088"/>
                </a:lnTo>
                <a:lnTo>
                  <a:pt x="302772" y="1640703"/>
                </a:lnTo>
                <a:lnTo>
                  <a:pt x="342561" y="1604320"/>
                </a:lnTo>
                <a:lnTo>
                  <a:pt x="384085" y="1571402"/>
                </a:lnTo>
                <a:lnTo>
                  <a:pt x="427334" y="1538485"/>
                </a:lnTo>
                <a:lnTo>
                  <a:pt x="472315" y="1505567"/>
                </a:lnTo>
                <a:lnTo>
                  <a:pt x="513841" y="1472646"/>
                </a:lnTo>
                <a:lnTo>
                  <a:pt x="553633" y="1437999"/>
                </a:lnTo>
                <a:lnTo>
                  <a:pt x="588233" y="1398152"/>
                </a:lnTo>
                <a:lnTo>
                  <a:pt x="619377" y="1360033"/>
                </a:lnTo>
                <a:lnTo>
                  <a:pt x="643600" y="1316720"/>
                </a:lnTo>
                <a:lnTo>
                  <a:pt x="664361" y="1269944"/>
                </a:lnTo>
                <a:lnTo>
                  <a:pt x="681662" y="1219697"/>
                </a:lnTo>
                <a:lnTo>
                  <a:pt x="697233" y="1167722"/>
                </a:lnTo>
                <a:lnTo>
                  <a:pt x="711073" y="1115749"/>
                </a:lnTo>
                <a:lnTo>
                  <a:pt x="724913" y="1062038"/>
                </a:lnTo>
                <a:lnTo>
                  <a:pt x="740486" y="1011797"/>
                </a:lnTo>
                <a:lnTo>
                  <a:pt x="757785" y="961551"/>
                </a:lnTo>
                <a:lnTo>
                  <a:pt x="778544" y="914773"/>
                </a:lnTo>
                <a:lnTo>
                  <a:pt x="804499" y="873193"/>
                </a:lnTo>
                <a:lnTo>
                  <a:pt x="835637" y="835077"/>
                </a:lnTo>
                <a:lnTo>
                  <a:pt x="873701" y="803891"/>
                </a:lnTo>
                <a:lnTo>
                  <a:pt x="915225" y="777906"/>
                </a:lnTo>
                <a:lnTo>
                  <a:pt x="961936" y="757113"/>
                </a:lnTo>
                <a:lnTo>
                  <a:pt x="1012107" y="739788"/>
                </a:lnTo>
                <a:lnTo>
                  <a:pt x="1062281" y="724195"/>
                </a:lnTo>
                <a:lnTo>
                  <a:pt x="1115912" y="710336"/>
                </a:lnTo>
                <a:lnTo>
                  <a:pt x="1167817" y="696474"/>
                </a:lnTo>
                <a:lnTo>
                  <a:pt x="1219721" y="680881"/>
                </a:lnTo>
                <a:lnTo>
                  <a:pt x="1269891" y="663560"/>
                </a:lnTo>
                <a:lnTo>
                  <a:pt x="1316608" y="642767"/>
                </a:lnTo>
                <a:lnTo>
                  <a:pt x="1359856" y="618515"/>
                </a:lnTo>
                <a:lnTo>
                  <a:pt x="1397919" y="587327"/>
                </a:lnTo>
                <a:lnTo>
                  <a:pt x="1437708" y="552676"/>
                </a:lnTo>
                <a:lnTo>
                  <a:pt x="1472315" y="512829"/>
                </a:lnTo>
                <a:lnTo>
                  <a:pt x="1505187" y="471246"/>
                </a:lnTo>
                <a:lnTo>
                  <a:pt x="1538055" y="427932"/>
                </a:lnTo>
                <a:lnTo>
                  <a:pt x="1570928" y="384619"/>
                </a:lnTo>
                <a:lnTo>
                  <a:pt x="1603798" y="343038"/>
                </a:lnTo>
                <a:lnTo>
                  <a:pt x="1640134" y="303191"/>
                </a:lnTo>
                <a:lnTo>
                  <a:pt x="1676466" y="268542"/>
                </a:lnTo>
                <a:lnTo>
                  <a:pt x="1717988" y="239088"/>
                </a:lnTo>
                <a:lnTo>
                  <a:pt x="1761238" y="216564"/>
                </a:lnTo>
                <a:lnTo>
                  <a:pt x="1813143" y="200973"/>
                </a:lnTo>
                <a:lnTo>
                  <a:pt x="1866776" y="194041"/>
                </a:lnTo>
                <a:lnTo>
                  <a:pt x="1922138" y="192307"/>
                </a:lnTo>
                <a:lnTo>
                  <a:pt x="1980962" y="197507"/>
                </a:lnTo>
                <a:lnTo>
                  <a:pt x="2039783" y="204438"/>
                </a:lnTo>
                <a:lnTo>
                  <a:pt x="2098609" y="213100"/>
                </a:lnTo>
                <a:lnTo>
                  <a:pt x="2157430" y="220033"/>
                </a:lnTo>
                <a:lnTo>
                  <a:pt x="2216252" y="223495"/>
                </a:lnTo>
                <a:lnTo>
                  <a:pt x="2273351" y="223495"/>
                </a:lnTo>
                <a:lnTo>
                  <a:pt x="2326980" y="216564"/>
                </a:lnTo>
                <a:lnTo>
                  <a:pt x="2382342" y="202703"/>
                </a:lnTo>
                <a:lnTo>
                  <a:pt x="2432518" y="181912"/>
                </a:lnTo>
                <a:lnTo>
                  <a:pt x="2484420" y="154193"/>
                </a:lnTo>
                <a:lnTo>
                  <a:pt x="2536321" y="126477"/>
                </a:lnTo>
                <a:lnTo>
                  <a:pt x="2588225" y="95289"/>
                </a:lnTo>
                <a:lnTo>
                  <a:pt x="2638397" y="65835"/>
                </a:lnTo>
                <a:lnTo>
                  <a:pt x="2692030" y="39849"/>
                </a:lnTo>
                <a:lnTo>
                  <a:pt x="2743935" y="19057"/>
                </a:lnTo>
                <a:lnTo>
                  <a:pt x="2797564" y="519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C4706816-9550-560A-FDDF-FA7BD8C81DEA}"/>
              </a:ext>
            </a:extLst>
          </p:cNvPr>
          <p:cNvPicPr>
            <a:picLocks noChangeAspect="1"/>
          </p:cNvPicPr>
          <p:nvPr/>
        </p:nvPicPr>
        <p:blipFill>
          <a:blip r:embed="rId3"/>
          <a:stretch>
            <a:fillRect/>
          </a:stretch>
        </p:blipFill>
        <p:spPr>
          <a:xfrm>
            <a:off x="6536532" y="3875615"/>
            <a:ext cx="2400300" cy="2400300"/>
          </a:xfrm>
          <a:prstGeom prst="rect">
            <a:avLst/>
          </a:prstGeom>
        </p:spPr>
      </p:pic>
    </p:spTree>
  </p:cSld>
  <p:clrMapOvr>
    <a:masterClrMapping/>
  </p:clrMapOvr>
  <p:transition spd="med">
    <p:fade/>
  </p:transition>
</p:sld>
</file>

<file path=ppt/theme/theme1.xml><?xml version="1.0" encoding="utf-8"?>
<a:theme xmlns:a="http://schemas.openxmlformats.org/drawingml/2006/main" name="Rozet">
  <a:themeElements>
    <a:clrScheme name="Rozet">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Rozet">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ozet">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ozet">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themeOverride>
</file>

<file path=docProps/app.xml><?xml version="1.0" encoding="utf-8"?>
<Properties xmlns="http://schemas.openxmlformats.org/officeDocument/2006/extended-properties" xmlns:vt="http://schemas.openxmlformats.org/officeDocument/2006/docPropsVTypes">
  <Template/>
  <TotalTime>4567</TotalTime>
  <Words>2247</Words>
  <Application>Microsoft Office PowerPoint</Application>
  <PresentationFormat>Ekran Gösterisi (4:3)</PresentationFormat>
  <Paragraphs>321</Paragraphs>
  <Slides>52</Slides>
  <Notes>7</Notes>
  <HiddenSlides>0</HiddenSlides>
  <MMClips>0</MMClips>
  <ScaleCrop>false</ScaleCrop>
  <HeadingPairs>
    <vt:vector size="6" baseType="variant">
      <vt:variant>
        <vt:lpstr>Kullanılan Yazı Tipleri</vt:lpstr>
      </vt:variant>
      <vt:variant>
        <vt:i4>12</vt:i4>
      </vt:variant>
      <vt:variant>
        <vt:lpstr>Tema</vt:lpstr>
      </vt:variant>
      <vt:variant>
        <vt:i4>1</vt:i4>
      </vt:variant>
      <vt:variant>
        <vt:lpstr>Slayt Başlıkları</vt:lpstr>
      </vt:variant>
      <vt:variant>
        <vt:i4>52</vt:i4>
      </vt:variant>
    </vt:vector>
  </HeadingPairs>
  <TitlesOfParts>
    <vt:vector size="65" baseType="lpstr">
      <vt:lpstr>Al Bayan Plain</vt:lpstr>
      <vt:lpstr>Arial</vt:lpstr>
      <vt:lpstr>Baskerville Old Face</vt:lpstr>
      <vt:lpstr>Calibri</vt:lpstr>
      <vt:lpstr>Franklin Gothic Book</vt:lpstr>
      <vt:lpstr>Georgia</vt:lpstr>
      <vt:lpstr>Gill Sans MT</vt:lpstr>
      <vt:lpstr>Impact</vt:lpstr>
      <vt:lpstr>Times New Roman</vt:lpstr>
      <vt:lpstr>Titillium Web</vt:lpstr>
      <vt:lpstr>Titillium Web</vt:lpstr>
      <vt:lpstr>Wingdings</vt:lpstr>
      <vt:lpstr>Rozet</vt:lpstr>
      <vt:lpstr> GAZİANTEP ÜNİVERSİTESİ  HUKUK FAKÜLTESİ </vt:lpstr>
      <vt:lpstr>     Merhaba Sevgili Öğrencilerimiz, Fakültemize Hoş geldiniz…</vt:lpstr>
      <vt:lpstr> Fakültemizin Tarihçesi ve Genel Tanıtım </vt:lpstr>
      <vt:lpstr>PowerPoint Sunusu</vt:lpstr>
      <vt:lpstr>FAKÜLTEMİZİN BİRİMLERİ</vt:lpstr>
      <vt:lpstr>FAKÜLTEMİZİN BİRİMLERİ</vt:lpstr>
      <vt:lpstr>FAKÜLTEMİZİN BİRİMLERİ</vt:lpstr>
      <vt:lpstr>ÖĞRENİMİNİZ SÜRESİNCE AKADEMİK VE İDARİ PROBLEMLERİNİZİN ÇÖZÜMÜZDE İZLEYECEĞİNİZ YOL</vt:lpstr>
      <vt:lpstr>İLETİŞİM SAYFAMIZ</vt:lpstr>
      <vt:lpstr>ÖĞRENCİ TALEP FORMU </vt:lpstr>
      <vt:lpstr>Öğrenci talep formlarına geri bildirimde bulunulmakta ve geri bildirimler internet sayfasında ilan edilmektedir.</vt:lpstr>
      <vt:lpstr>İLETİŞİM DİLİ</vt:lpstr>
      <vt:lpstr>  Akademik Kadro ile iletişim</vt:lpstr>
      <vt:lpstr>HANGİ KONULARDA HANGİ BİRİME BAŞVURMALISINIZ?</vt:lpstr>
      <vt:lpstr>Özel gereksinimli öğrencilerimiz</vt:lpstr>
      <vt:lpstr>   FORMLAR</vt:lpstr>
      <vt:lpstr> ÖĞRENİM SÜRESİ VE ESASLARI</vt:lpstr>
      <vt:lpstr>İLGİLİ MEVZUAT VE REHBERLER  (Bu BELGELERE FAKÜLTE İNTERNET SAYFASINDA ÖĞRENCİ/GAÜN MEVZUAT SEKMESİNDEN ulaşabilirsiniz.)</vt:lpstr>
      <vt:lpstr>PowerPoint Sunusu</vt:lpstr>
      <vt:lpstr> Akademik TAKVİM, Ders programı ve diğer duyurular</vt:lpstr>
      <vt:lpstr>ÖĞRENCİ DANIŞMAN LİSTESİ</vt:lpstr>
      <vt:lpstr>PowerPoint Sunusu</vt:lpstr>
      <vt:lpstr>Öğrenciler, her eğitim-öğretim yılı başında akademik takvimde belirtilen süreler içinde yönetmeliğe uygun olarak ders kaydı yaparlar.    Ders kayıtlarını akademik takvimde belirtilen tarihlerde yaptırmayan öğrenciler ders alamazlar ve sınavlarA giremezler. </vt:lpstr>
      <vt:lpstr>PowerPoint Sunusu</vt:lpstr>
      <vt:lpstr>PowerPoint Sunusu</vt:lpstr>
      <vt:lpstr> 1. yıl  2. yıl   3. yıl  4. yıl</vt:lpstr>
      <vt:lpstr>Derslere İlişkin Temel Esaslar</vt:lpstr>
      <vt:lpstr>PowerPoint Sunusu</vt:lpstr>
      <vt:lpstr>PowerPoint Sunusu</vt:lpstr>
      <vt:lpstr>b) Yarıyıl sonu/yılsonu sınavı (FİNAL):  Her yarıyıl/yıl açılan derslerle ilgili olarak bir yarıyıl sonu/yılsonu sınavı yapılır. yarıyıl sonu/yılsonu sınavının yazılı olarak yapılması esastır. yarıyıl sonu/yılsonu sınavının ders notuna katkısı aksi öngörülmedikçe %60’tır.  </vt:lpstr>
      <vt:lpstr>PowerPoint Sunusu</vt:lpstr>
      <vt:lpstr>PowerPoint Sunusu</vt:lpstr>
      <vt:lpstr>PowerPoint Sunusu</vt:lpstr>
      <vt:lpstr>Derslerde Başarılı Olma Koşulları</vt:lpstr>
      <vt:lpstr>PowerPoint Sunusu</vt:lpstr>
      <vt:lpstr>Üstten ders alma</vt:lpstr>
      <vt:lpstr>Devam Zorunluluğu</vt:lpstr>
      <vt:lpstr>MEZUNİYET  Öğrencilerimizin mezun olabilmesi için genel not ortalamasının en az 2,00 olması ve toplam en az 240 AKTS kredisini tamamlamış olması gerekmektedir.   </vt:lpstr>
      <vt:lpstr>             Hukuk Fakültesi Kütüphanesi </vt:lpstr>
      <vt:lpstr>Online Veritabanları</vt:lpstr>
      <vt:lpstr>PowerPoint Sunusu</vt:lpstr>
      <vt:lpstr>PowerPoint Sunusu</vt:lpstr>
      <vt:lpstr>PowerPoint Sunusu</vt:lpstr>
      <vt:lpstr>PowerPoint Sunusu</vt:lpstr>
      <vt:lpstr>Anketlerimiz</vt:lpstr>
      <vt:lpstr>ETKİNLİKLERİMİZ</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GAZİANTEP ÜNİVERSİTESİ  HUKUK FAKÜLTESİ</dc:title>
  <dc:creator>Microsoft Office Kullanıcısı</dc:creator>
  <cp:lastModifiedBy>Oğuz</cp:lastModifiedBy>
  <cp:revision>89</cp:revision>
  <dcterms:created xsi:type="dcterms:W3CDTF">2019-09-12T07:49:23Z</dcterms:created>
  <dcterms:modified xsi:type="dcterms:W3CDTF">2026-09-20T17:48:32Z</dcterms:modified>
</cp:coreProperties>
</file>